
<file path=[Content_Types].xml><?xml version="1.0" encoding="utf-8"?>
<Types xmlns="http://schemas.openxmlformats.org/package/2006/content-types">
  <Default Extension="rels" ContentType="application/vnd.openxmlformats-package.relationships+xml"/>
  <Default Extension="xml" ContentType="application/xml"/>
  <Default Extension="gif" ContentType="image/gif"/>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slideMasters/slideMaster2.xml" ContentType="application/vnd.openxmlformats-officedocument.presentationml.slideMaster+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 id="2147483649"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type="screen16x9" cy="6858000" cx="12192000"/>
  <p:notesSz cx="6858000" cy="9144000"/>
  <p:defaultText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4995" autoAdjust="0"/>
    <p:restoredTop sz="94660"/>
  </p:normalViewPr>
  <p:slideViewPr>
    <p:cSldViewPr snapToGrid="0">
      <p:cViewPr varScale="1">
        <p:scale>
          <a:sx n="86" d="100"/>
          <a:sy n="86" d="100"/>
        </p:scale>
        <p:origin x="562" y="67"/>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tableStyles" Target="tableStyles.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s>
</file>

<file path=ppt/media/image1.png>
</file>

<file path=ppt/media/image10.gif>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17" name=""/>
        <p:cNvGrpSpPr/>
        <p:nvPr/>
      </p:nvGrpSpPr>
      <p:grpSpPr>
        <a:xfrm>
          <a:off x="0" y="0"/>
          <a:ext cx="0" cy="0"/>
          <a:chOff x="0" y="0"/>
          <a:chExt cx="0" cy="0"/>
        </a:xfrm>
      </p:grpSpPr>
      <p:sp>
        <p:nvSpPr>
          <p:cNvPr id="1048842"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843"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844"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845"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846"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847"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30" name=""/>
        <p:cNvGrpSpPr/>
        <p:nvPr/>
      </p:nvGrpSpPr>
      <p:grpSpPr>
        <a:xfrm>
          <a:off x="0" y="0"/>
          <a:ext cx="0" cy="0"/>
          <a:chOff x="0" y="0"/>
          <a:chExt cx="0" cy="0"/>
        </a:xfrm>
      </p:grpSpPr>
      <p:pic>
        <p:nvPicPr>
          <p:cNvPr id="2097153" name="Picture 6" descr="Droplets-HD-Title-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581"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dirty="0" lang="en-US"/>
          </a:p>
        </p:txBody>
      </p:sp>
      <p:sp>
        <p:nvSpPr>
          <p:cNvPr id="1048582" name="Subtitle 2"/>
          <p:cNvSpPr>
            <a:spLocks noGrp="1"/>
          </p:cNvSpPr>
          <p:nvPr>
            <p:ph type="subTitle" idx="1"/>
          </p:nvPr>
        </p:nvSpPr>
        <p:spPr>
          <a:xfrm>
            <a:off x="1751012" y="3886200"/>
            <a:ext cx="8689976" cy="1371599"/>
          </a:xfrm>
        </p:spPr>
        <p:txBody>
          <a:bodyPr>
            <a:normAutofit/>
          </a:bodyPr>
          <a:lstStyle>
            <a:lvl1pPr algn="ctr" indent="0" marL="0">
              <a:buNone/>
              <a:defRPr sz="2200">
                <a:solidFill>
                  <a:schemeClr val="bg1">
                    <a:lumMod val="50000"/>
                  </a:schemeClr>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dirty="0" lang="en-US"/>
          </a:p>
        </p:txBody>
      </p:sp>
      <p:sp>
        <p:nvSpPr>
          <p:cNvPr id="1048583"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584" name="Footer Placeholder 4"/>
          <p:cNvSpPr>
            <a:spLocks noGrp="1"/>
          </p:cNvSpPr>
          <p:nvPr>
            <p:ph type="ftr" sz="quarter" idx="11"/>
          </p:nvPr>
        </p:nvSpPr>
        <p:spPr/>
        <p:txBody>
          <a:bodyPr/>
          <a:p>
            <a:endParaRPr lang="en-IN"/>
          </a:p>
        </p:txBody>
      </p:sp>
      <p:sp>
        <p:nvSpPr>
          <p:cNvPr id="1048585"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11" name=""/>
        <p:cNvGrpSpPr/>
        <p:nvPr/>
      </p:nvGrpSpPr>
      <p:grpSpPr>
        <a:xfrm>
          <a:off x="0" y="0"/>
          <a:ext cx="0" cy="0"/>
          <a:chOff x="0" y="0"/>
          <a:chExt cx="0" cy="0"/>
        </a:xfrm>
      </p:grpSpPr>
      <p:pic>
        <p:nvPicPr>
          <p:cNvPr id="2097193" name="Picture 9"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09"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dirty="0" lang="en-US"/>
          </a:p>
        </p:txBody>
      </p:sp>
      <p:sp>
        <p:nvSpPr>
          <p:cNvPr id="1048810" name="Picture Placeholder 2"/>
          <p:cNvSpPr>
            <a:spLocks noChangeAspect="1" noGrp="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dir="t" rig="threePt">
              <a:rot lat="0" lon="0" rev="2700000"/>
            </a:lightRig>
          </a:scene3d>
          <a:sp3d contourW="6350">
            <a:bevelT h="38100"/>
            <a:contourClr>
              <a:srgbClr val="C0C0C0"/>
            </a:contourClr>
          </a:sp3d>
        </p:spPr>
        <p:txBody>
          <a:bodyPr anchor="t"/>
          <a:lstStyle>
            <a:lvl1pPr algn="ct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811" name="Text Placeholder 3"/>
          <p:cNvSpPr>
            <a:spLocks noGrp="1"/>
          </p:cNvSpPr>
          <p:nvPr>
            <p:ph type="body" sz="half" idx="2"/>
          </p:nvPr>
        </p:nvSpPr>
        <p:spPr>
          <a:xfrm>
            <a:off x="913774" y="5108728"/>
            <a:ext cx="10364452" cy="682472"/>
          </a:xfrm>
        </p:spPr>
        <p:txBody>
          <a:bodyP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812"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813" name="Footer Placeholder 5"/>
          <p:cNvSpPr>
            <a:spLocks noGrp="1"/>
          </p:cNvSpPr>
          <p:nvPr>
            <p:ph type="ftr" sz="quarter" idx="11"/>
          </p:nvPr>
        </p:nvSpPr>
        <p:spPr/>
        <p:txBody>
          <a:bodyPr/>
          <a:p>
            <a:endParaRPr lang="en-IN"/>
          </a:p>
        </p:txBody>
      </p:sp>
      <p:sp>
        <p:nvSpPr>
          <p:cNvPr id="1048814"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02" name=""/>
        <p:cNvGrpSpPr/>
        <p:nvPr/>
      </p:nvGrpSpPr>
      <p:grpSpPr>
        <a:xfrm>
          <a:off x="0" y="0"/>
          <a:ext cx="0" cy="0"/>
          <a:chOff x="0" y="0"/>
          <a:chExt cx="0" cy="0"/>
        </a:xfrm>
      </p:grpSpPr>
      <p:pic>
        <p:nvPicPr>
          <p:cNvPr id="2097184" name="Picture 7"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51"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dirty="0" lang="en-US"/>
          </a:p>
        </p:txBody>
      </p:sp>
      <p:sp>
        <p:nvSpPr>
          <p:cNvPr id="1048752" name="Text Placeholder 3"/>
          <p:cNvSpPr>
            <a:spLocks noGrp="1"/>
          </p:cNvSpPr>
          <p:nvPr>
            <p:ph type="body" sz="half" idx="2"/>
          </p:nvPr>
        </p:nvSpPr>
        <p:spPr>
          <a:xfrm>
            <a:off x="913775" y="4204821"/>
            <a:ext cx="10364452" cy="1586380"/>
          </a:xfrm>
        </p:spPr>
        <p:txBody>
          <a:bodyPr anchor="ct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53"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754" name="Footer Placeholder 5"/>
          <p:cNvSpPr>
            <a:spLocks noGrp="1"/>
          </p:cNvSpPr>
          <p:nvPr>
            <p:ph type="ftr" sz="quarter" idx="11"/>
          </p:nvPr>
        </p:nvSpPr>
        <p:spPr/>
        <p:txBody>
          <a:bodyPr/>
          <a:p>
            <a:endParaRPr lang="en-IN"/>
          </a:p>
        </p:txBody>
      </p:sp>
      <p:sp>
        <p:nvSpPr>
          <p:cNvPr id="1048755"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09" name=""/>
        <p:cNvGrpSpPr/>
        <p:nvPr/>
      </p:nvGrpSpPr>
      <p:grpSpPr>
        <a:xfrm>
          <a:off x="0" y="0"/>
          <a:ext cx="0" cy="0"/>
          <a:chOff x="0" y="0"/>
          <a:chExt cx="0" cy="0"/>
        </a:xfrm>
      </p:grpSpPr>
      <p:pic>
        <p:nvPicPr>
          <p:cNvPr id="2097191" name="Picture 10"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96"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dirty="0" lang="en-US"/>
          </a:p>
        </p:txBody>
      </p:sp>
      <p:sp>
        <p:nvSpPr>
          <p:cNvPr id="1048797" name="Text Placeholder 3"/>
          <p:cNvSpPr>
            <a:spLocks noGrp="1"/>
          </p:cNvSpPr>
          <p:nvPr>
            <p:ph type="body" sz="half" idx="13"/>
          </p:nvPr>
        </p:nvSpPr>
        <p:spPr>
          <a:xfrm>
            <a:off x="1720644" y="3610032"/>
            <a:ext cx="8752299" cy="594788"/>
          </a:xfrm>
        </p:spPr>
        <p:txBody>
          <a:bodyPr anchor="t">
            <a:normAutofit/>
          </a:bodyPr>
          <a:lstStyle>
            <a:lvl1pPr indent="0" marL="0">
              <a:buNone/>
              <a:defRPr sz="14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98" name="Text Placeholder 3"/>
          <p:cNvSpPr>
            <a:spLocks noGrp="1"/>
          </p:cNvSpPr>
          <p:nvPr>
            <p:ph type="body" sz="half" idx="2"/>
          </p:nvPr>
        </p:nvSpPr>
        <p:spPr>
          <a:xfrm>
            <a:off x="913774" y="4372796"/>
            <a:ext cx="10364452" cy="1421053"/>
          </a:xfrm>
        </p:spPr>
        <p:txBody>
          <a:bodyPr anchor="ctr">
            <a:normAutofit/>
          </a:bodyP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99"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800" name="Footer Placeholder 5"/>
          <p:cNvSpPr>
            <a:spLocks noGrp="1"/>
          </p:cNvSpPr>
          <p:nvPr>
            <p:ph type="ftr" sz="quarter" idx="11"/>
          </p:nvPr>
        </p:nvSpPr>
        <p:spPr/>
        <p:txBody>
          <a:bodyPr/>
          <a:p>
            <a:endParaRPr lang="en-IN"/>
          </a:p>
        </p:txBody>
      </p:sp>
      <p:sp>
        <p:nvSpPr>
          <p:cNvPr id="1048801" name="Slide Number Placeholder 6"/>
          <p:cNvSpPr>
            <a:spLocks noGrp="1"/>
          </p:cNvSpPr>
          <p:nvPr>
            <p:ph type="sldNum" sz="quarter" idx="12"/>
          </p:nvPr>
        </p:nvSpPr>
        <p:spPr/>
        <p:txBody>
          <a:bodyPr/>
          <a:p>
            <a:fld id="{DD2C395F-0E71-46CB-B1A9-679CB0884389}" type="slidenum">
              <a:rPr lang="en-IN" smtClean="0"/>
              <a:t>‹#›</a:t>
            </a:fld>
            <a:endParaRPr lang="en-IN"/>
          </a:p>
        </p:txBody>
      </p:sp>
      <p:sp>
        <p:nvSpPr>
          <p:cNvPr id="1048802" name="TextBox 12"/>
          <p:cNvSpPr txBox="1"/>
          <p:nvPr/>
        </p:nvSpPr>
        <p:spPr>
          <a:xfrm>
            <a:off x="1001488" y="754166"/>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dirty="0" sz="8000" lang="en-US">
                <a:solidFill>
                  <a:schemeClr val="tx1"/>
                </a:solidFill>
                <a:effectLst/>
              </a:rPr>
              <a:t>“</a:t>
            </a:r>
          </a:p>
        </p:txBody>
      </p:sp>
      <p:sp>
        <p:nvSpPr>
          <p:cNvPr id="1048803" name="TextBox 13"/>
          <p:cNvSpPr txBox="1"/>
          <p:nvPr/>
        </p:nvSpPr>
        <p:spPr>
          <a:xfrm>
            <a:off x="10557558" y="2993578"/>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01" name=""/>
        <p:cNvGrpSpPr/>
        <p:nvPr/>
      </p:nvGrpSpPr>
      <p:grpSpPr>
        <a:xfrm>
          <a:off x="0" y="0"/>
          <a:ext cx="0" cy="0"/>
          <a:chOff x="0" y="0"/>
          <a:chExt cx="0" cy="0"/>
        </a:xfrm>
      </p:grpSpPr>
      <p:pic>
        <p:nvPicPr>
          <p:cNvPr id="2097183" name="Picture 7"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46"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dirty="0" lang="en-US"/>
          </a:p>
        </p:txBody>
      </p:sp>
      <p:sp>
        <p:nvSpPr>
          <p:cNvPr id="1048747" name="Text Placeholder 3"/>
          <p:cNvSpPr>
            <a:spLocks noGrp="1"/>
          </p:cNvSpPr>
          <p:nvPr>
            <p:ph type="body" sz="half" idx="2"/>
          </p:nvPr>
        </p:nvSpPr>
        <p:spPr>
          <a:xfrm>
            <a:off x="913775" y="4662335"/>
            <a:ext cx="10364452" cy="1140644"/>
          </a:xfrm>
        </p:spPr>
        <p:txBody>
          <a:bodyPr anchor="t"/>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48"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749" name="Footer Placeholder 5"/>
          <p:cNvSpPr>
            <a:spLocks noGrp="1"/>
          </p:cNvSpPr>
          <p:nvPr>
            <p:ph type="ftr" sz="quarter" idx="11"/>
          </p:nvPr>
        </p:nvSpPr>
        <p:spPr/>
        <p:txBody>
          <a:bodyPr/>
          <a:p>
            <a:endParaRPr lang="en-IN"/>
          </a:p>
        </p:txBody>
      </p:sp>
      <p:sp>
        <p:nvSpPr>
          <p:cNvPr id="1048750"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13" name=""/>
        <p:cNvGrpSpPr/>
        <p:nvPr/>
      </p:nvGrpSpPr>
      <p:grpSpPr>
        <a:xfrm>
          <a:off x="0" y="0"/>
          <a:ext cx="0" cy="0"/>
          <a:chOff x="0" y="0"/>
          <a:chExt cx="0" cy="0"/>
        </a:xfrm>
      </p:grpSpPr>
      <p:pic>
        <p:nvPicPr>
          <p:cNvPr id="2097195" name="Picture 12"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21" name="Title 1"/>
          <p:cNvSpPr>
            <a:spLocks noGrp="1"/>
          </p:cNvSpPr>
          <p:nvPr>
            <p:ph type="title"/>
          </p:nvPr>
        </p:nvSpPr>
        <p:spPr>
          <a:xfrm>
            <a:off x="913774" y="609600"/>
            <a:ext cx="10364452" cy="1605094"/>
          </a:xfrm>
        </p:spPr>
        <p:txBody>
          <a:bodyPr/>
          <a:p>
            <a:r>
              <a:rPr lang="en-US"/>
              <a:t>Click to edit Master title style</a:t>
            </a:r>
            <a:endParaRPr dirty="0" lang="en-US"/>
          </a:p>
        </p:txBody>
      </p:sp>
      <p:sp>
        <p:nvSpPr>
          <p:cNvPr id="1048822" name="Text Placeholder 2"/>
          <p:cNvSpPr>
            <a:spLocks noGrp="1"/>
          </p:cNvSpPr>
          <p:nvPr>
            <p:ph type="body" idx="1"/>
          </p:nvPr>
        </p:nvSpPr>
        <p:spPr>
          <a:xfrm>
            <a:off x="913774" y="2367093"/>
            <a:ext cx="3298976" cy="576262"/>
          </a:xfrm>
        </p:spPr>
        <p:txBody>
          <a:bodyPr anchor="b">
            <a:noAutofit/>
          </a:bodyPr>
          <a:lstStyle>
            <a:lvl1pPr algn="ctr" indent="0" marL="0">
              <a:lnSpc>
                <a:spcPct val="85000"/>
              </a:lnSpc>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23" name="Text Placeholder 3"/>
          <p:cNvSpPr>
            <a:spLocks noGrp="1"/>
          </p:cNvSpPr>
          <p:nvPr>
            <p:ph type="body" sz="half" idx="15"/>
          </p:nvPr>
        </p:nvSpPr>
        <p:spPr>
          <a:xfrm>
            <a:off x="913774" y="2943355"/>
            <a:ext cx="3298976" cy="2847845"/>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24" name="Text Placeholder 4"/>
          <p:cNvSpPr>
            <a:spLocks noGrp="1"/>
          </p:cNvSpPr>
          <p:nvPr>
            <p:ph type="body" sz="quarter" idx="3"/>
          </p:nvPr>
        </p:nvSpPr>
        <p:spPr>
          <a:xfrm>
            <a:off x="4452389" y="2367093"/>
            <a:ext cx="3291521" cy="576262"/>
          </a:xfrm>
        </p:spPr>
        <p:txBody>
          <a:bodyPr anchor="b">
            <a:noAutofit/>
          </a:bodyPr>
          <a:lstStyle>
            <a:lvl1pPr algn="ctr" indent="0" marL="0">
              <a:lnSpc>
                <a:spcPct val="85000"/>
              </a:lnSpc>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25" name="Text Placeholder 3"/>
          <p:cNvSpPr>
            <a:spLocks noGrp="1"/>
          </p:cNvSpPr>
          <p:nvPr>
            <p:ph type="body" sz="half" idx="16"/>
          </p:nvPr>
        </p:nvSpPr>
        <p:spPr>
          <a:xfrm>
            <a:off x="4441348" y="2943355"/>
            <a:ext cx="3303351" cy="2847845"/>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26" name="Text Placeholder 4"/>
          <p:cNvSpPr>
            <a:spLocks noGrp="1"/>
          </p:cNvSpPr>
          <p:nvPr>
            <p:ph type="body" sz="quarter" idx="13"/>
          </p:nvPr>
        </p:nvSpPr>
        <p:spPr>
          <a:xfrm>
            <a:off x="7973298" y="2367093"/>
            <a:ext cx="3304928" cy="576262"/>
          </a:xfrm>
        </p:spPr>
        <p:txBody>
          <a:bodyPr anchor="b">
            <a:noAutofit/>
          </a:bodyPr>
          <a:lstStyle>
            <a:lvl1pPr algn="ctr" indent="0" marL="0">
              <a:lnSpc>
                <a:spcPct val="85000"/>
              </a:lnSpc>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27" name="Text Placeholder 3"/>
          <p:cNvSpPr>
            <a:spLocks noGrp="1"/>
          </p:cNvSpPr>
          <p:nvPr>
            <p:ph type="body" sz="half" idx="17"/>
          </p:nvPr>
        </p:nvSpPr>
        <p:spPr>
          <a:xfrm>
            <a:off x="7973298" y="2943355"/>
            <a:ext cx="3304928" cy="2847845"/>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28" name="Date Placeholder 2"/>
          <p:cNvSpPr>
            <a:spLocks noGrp="1"/>
          </p:cNvSpPr>
          <p:nvPr>
            <p:ph type="dt" sz="half" idx="10"/>
          </p:nvPr>
        </p:nvSpPr>
        <p:spPr/>
        <p:txBody>
          <a:bodyPr/>
          <a:p>
            <a:fld id="{872241E3-C3D7-4883-A3A3-12D3CF7B9DEE}" type="datetimeFigureOut">
              <a:rPr lang="en-IN" smtClean="0"/>
              <a:t>04-05-2021</a:t>
            </a:fld>
            <a:endParaRPr lang="en-IN"/>
          </a:p>
        </p:txBody>
      </p:sp>
      <p:sp>
        <p:nvSpPr>
          <p:cNvPr id="1048829" name="Footer Placeholder 3"/>
          <p:cNvSpPr>
            <a:spLocks noGrp="1"/>
          </p:cNvSpPr>
          <p:nvPr>
            <p:ph type="ftr" sz="quarter" idx="11"/>
          </p:nvPr>
        </p:nvSpPr>
        <p:spPr/>
        <p:txBody>
          <a:bodyPr/>
          <a:p>
            <a:endParaRPr lang="en-IN"/>
          </a:p>
        </p:txBody>
      </p:sp>
      <p:sp>
        <p:nvSpPr>
          <p:cNvPr id="1048830" name="Slide Number Placeholder 4"/>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04" name=""/>
        <p:cNvGrpSpPr/>
        <p:nvPr/>
      </p:nvGrpSpPr>
      <p:grpSpPr>
        <a:xfrm>
          <a:off x="0" y="0"/>
          <a:ext cx="0" cy="0"/>
          <a:chOff x="0" y="0"/>
          <a:chExt cx="0" cy="0"/>
        </a:xfrm>
      </p:grpSpPr>
      <p:pic>
        <p:nvPicPr>
          <p:cNvPr id="2097186" name="Picture 15"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62" name="Title 1"/>
          <p:cNvSpPr>
            <a:spLocks noGrp="1"/>
          </p:cNvSpPr>
          <p:nvPr>
            <p:ph type="title"/>
          </p:nvPr>
        </p:nvSpPr>
        <p:spPr>
          <a:xfrm>
            <a:off x="913774" y="610772"/>
            <a:ext cx="10364452" cy="1603922"/>
          </a:xfrm>
        </p:spPr>
        <p:txBody>
          <a:bodyPr/>
          <a:p>
            <a:r>
              <a:rPr lang="en-US"/>
              <a:t>Click to edit Master title style</a:t>
            </a:r>
            <a:endParaRPr dirty="0" lang="en-US"/>
          </a:p>
        </p:txBody>
      </p:sp>
      <p:sp>
        <p:nvSpPr>
          <p:cNvPr id="1048763" name="Text Placeholder 2"/>
          <p:cNvSpPr>
            <a:spLocks noGrp="1"/>
          </p:cNvSpPr>
          <p:nvPr>
            <p:ph type="body" idx="1"/>
          </p:nvPr>
        </p:nvSpPr>
        <p:spPr>
          <a:xfrm>
            <a:off x="913774" y="4204820"/>
            <a:ext cx="3296409" cy="576262"/>
          </a:xfrm>
        </p:spPr>
        <p:txBody>
          <a:bodyPr anchor="b">
            <a:noAutofit/>
          </a:bodyPr>
          <a:lstStyle>
            <a:lvl1pPr algn="ctr" indent="0" marL="0">
              <a:lnSpc>
                <a:spcPct val="85000"/>
              </a:lnSpc>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64" name="Picture Placeholder 2"/>
          <p:cNvSpPr>
            <a:spLocks noChangeAspect="1" noGrp="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dir="t" rig="threePt">
              <a:rot lat="0" lon="0" rev="2700000"/>
            </a:lightRig>
          </a:scene3d>
          <a:sp3d contourW="6350">
            <a:bevelT h="38100"/>
            <a:contourClr>
              <a:srgbClr val="C0C0C0"/>
            </a:contourClr>
          </a:sp3d>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65" name="Text Placeholder 3"/>
          <p:cNvSpPr>
            <a:spLocks noGrp="1"/>
          </p:cNvSpPr>
          <p:nvPr>
            <p:ph type="body" sz="half" idx="18"/>
          </p:nvPr>
        </p:nvSpPr>
        <p:spPr>
          <a:xfrm>
            <a:off x="913774" y="4781082"/>
            <a:ext cx="3296409" cy="1010118"/>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66" name="Text Placeholder 4"/>
          <p:cNvSpPr>
            <a:spLocks noGrp="1"/>
          </p:cNvSpPr>
          <p:nvPr>
            <p:ph type="body" sz="quarter" idx="3"/>
          </p:nvPr>
        </p:nvSpPr>
        <p:spPr>
          <a:xfrm>
            <a:off x="4442759" y="4204820"/>
            <a:ext cx="3301828" cy="576262"/>
          </a:xfrm>
        </p:spPr>
        <p:txBody>
          <a:bodyPr anchor="b">
            <a:noAutofit/>
          </a:bodyPr>
          <a:lstStyle>
            <a:lvl1pPr algn="ctr" indent="0" marL="0">
              <a:lnSpc>
                <a:spcPct val="85000"/>
              </a:lnSpc>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67" name="Picture Placeholder 2"/>
          <p:cNvSpPr>
            <a:spLocks noChangeAspect="1" noGrp="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dir="t" rig="threePt">
              <a:rot lat="0" lon="0" rev="2700000"/>
            </a:lightRig>
          </a:scene3d>
          <a:sp3d contourW="6350">
            <a:bevelT h="38100"/>
            <a:contourClr>
              <a:srgbClr val="C0C0C0"/>
            </a:contourClr>
          </a:sp3d>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68" name="Text Placeholder 3"/>
          <p:cNvSpPr>
            <a:spLocks noGrp="1"/>
          </p:cNvSpPr>
          <p:nvPr>
            <p:ph type="body" sz="half" idx="19"/>
          </p:nvPr>
        </p:nvSpPr>
        <p:spPr>
          <a:xfrm>
            <a:off x="4441348" y="4781080"/>
            <a:ext cx="3303352" cy="1010119"/>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69" name="Text Placeholder 4"/>
          <p:cNvSpPr>
            <a:spLocks noGrp="1"/>
          </p:cNvSpPr>
          <p:nvPr>
            <p:ph type="body" sz="quarter" idx="13"/>
          </p:nvPr>
        </p:nvSpPr>
        <p:spPr>
          <a:xfrm>
            <a:off x="7973298" y="4204820"/>
            <a:ext cx="3300681" cy="576262"/>
          </a:xfrm>
        </p:spPr>
        <p:txBody>
          <a:bodyPr anchor="b">
            <a:noAutofit/>
          </a:bodyPr>
          <a:lstStyle>
            <a:lvl1pPr algn="ctr" indent="0" marL="0">
              <a:lnSpc>
                <a:spcPct val="85000"/>
              </a:lnSpc>
              <a:buNone/>
              <a:defRPr b="0" sz="22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70" name="Picture Placeholder 2"/>
          <p:cNvSpPr>
            <a:spLocks noChangeAspect="1" noGrp="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dir="t" rig="threePt">
              <a:rot lat="0" lon="0" rev="2700000"/>
            </a:lightRig>
          </a:scene3d>
          <a:sp3d contourW="6350">
            <a:bevelT h="38100"/>
            <a:contourClr>
              <a:srgbClr val="C0C0C0"/>
            </a:contourClr>
          </a:sp3d>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71" name="Text Placeholder 3"/>
          <p:cNvSpPr>
            <a:spLocks noGrp="1"/>
          </p:cNvSpPr>
          <p:nvPr>
            <p:ph type="body" sz="half" idx="20"/>
          </p:nvPr>
        </p:nvSpPr>
        <p:spPr>
          <a:xfrm>
            <a:off x="7973173" y="4781078"/>
            <a:ext cx="3305053" cy="1010121"/>
          </a:xfrm>
        </p:spPr>
        <p:txBody>
          <a:bodyPr anchor="t">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72" name="Date Placeholder 2"/>
          <p:cNvSpPr>
            <a:spLocks noGrp="1"/>
          </p:cNvSpPr>
          <p:nvPr>
            <p:ph type="dt" sz="half" idx="10"/>
          </p:nvPr>
        </p:nvSpPr>
        <p:spPr/>
        <p:txBody>
          <a:bodyPr/>
          <a:p>
            <a:fld id="{872241E3-C3D7-4883-A3A3-12D3CF7B9DEE}" type="datetimeFigureOut">
              <a:rPr lang="en-IN" smtClean="0"/>
              <a:t>04-05-2021</a:t>
            </a:fld>
            <a:endParaRPr lang="en-IN"/>
          </a:p>
        </p:txBody>
      </p:sp>
      <p:sp>
        <p:nvSpPr>
          <p:cNvPr id="1048773" name="Footer Placeholder 3"/>
          <p:cNvSpPr>
            <a:spLocks noGrp="1"/>
          </p:cNvSpPr>
          <p:nvPr>
            <p:ph type="ftr" sz="quarter" idx="11"/>
          </p:nvPr>
        </p:nvSpPr>
        <p:spPr/>
        <p:txBody>
          <a:bodyPr/>
          <a:p>
            <a:endParaRPr lang="en-IN"/>
          </a:p>
        </p:txBody>
      </p:sp>
      <p:sp>
        <p:nvSpPr>
          <p:cNvPr id="1048774" name="Slide Number Placeholder 4"/>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115" name=""/>
        <p:cNvGrpSpPr/>
        <p:nvPr/>
      </p:nvGrpSpPr>
      <p:grpSpPr>
        <a:xfrm>
          <a:off x="0" y="0"/>
          <a:ext cx="0" cy="0"/>
          <a:chOff x="0" y="0"/>
          <a:chExt cx="0" cy="0"/>
        </a:xfrm>
      </p:grpSpPr>
      <p:pic>
        <p:nvPicPr>
          <p:cNvPr id="2097197" name="Picture 7"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37" name="Title 1"/>
          <p:cNvSpPr>
            <a:spLocks noGrp="1"/>
          </p:cNvSpPr>
          <p:nvPr>
            <p:ph type="title"/>
          </p:nvPr>
        </p:nvSpPr>
        <p:spPr/>
        <p:txBody>
          <a:bodyPr/>
          <a:p>
            <a:r>
              <a:rPr lang="en-US"/>
              <a:t>Click to edit Master title style</a:t>
            </a:r>
            <a:endParaRPr dirty="0" lang="en-US"/>
          </a:p>
        </p:txBody>
      </p:sp>
      <p:sp>
        <p:nvSpPr>
          <p:cNvPr id="1048838" name="Vertical Text Placeholder 2"/>
          <p:cNvSpPr>
            <a:spLocks noGrp="1"/>
          </p:cNvSpPr>
          <p:nvPr>
            <p:ph type="body" orient="vert" sz="quarter" idx="13"/>
          </p:nvPr>
        </p:nvSpPr>
        <p:spPr>
          <a:xfrm>
            <a:off x="913775" y="2367093"/>
            <a:ext cx="10364452" cy="3424107"/>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39"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840" name="Footer Placeholder 4"/>
          <p:cNvSpPr>
            <a:spLocks noGrp="1"/>
          </p:cNvSpPr>
          <p:nvPr>
            <p:ph type="ftr" sz="quarter" idx="11"/>
          </p:nvPr>
        </p:nvSpPr>
        <p:spPr/>
        <p:txBody>
          <a:bodyPr/>
          <a:p>
            <a:endParaRPr lang="en-IN"/>
          </a:p>
        </p:txBody>
      </p:sp>
      <p:sp>
        <p:nvSpPr>
          <p:cNvPr id="1048841"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108" name=""/>
        <p:cNvGrpSpPr/>
        <p:nvPr/>
      </p:nvGrpSpPr>
      <p:grpSpPr>
        <a:xfrm>
          <a:off x="0" y="0"/>
          <a:ext cx="0" cy="0"/>
          <a:chOff x="0" y="0"/>
          <a:chExt cx="0" cy="0"/>
        </a:xfrm>
      </p:grpSpPr>
      <p:pic>
        <p:nvPicPr>
          <p:cNvPr id="2097190" name="Picture 8"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91" name="Vertical Title 1"/>
          <p:cNvSpPr>
            <a:spLocks noGrp="1"/>
          </p:cNvSpPr>
          <p:nvPr>
            <p:ph type="title" orient="vert"/>
          </p:nvPr>
        </p:nvSpPr>
        <p:spPr>
          <a:xfrm>
            <a:off x="8724900" y="609601"/>
            <a:ext cx="2553326" cy="5181599"/>
          </a:xfrm>
        </p:spPr>
        <p:txBody>
          <a:bodyPr vert="eaVert"/>
          <a:lstStyle>
            <a:lvl1pPr algn="l"/>
          </a:lstStyle>
          <a:p>
            <a:r>
              <a:rPr lang="en-US"/>
              <a:t>Click to edit Master title style</a:t>
            </a:r>
            <a:endParaRPr dirty="0" lang="en-US"/>
          </a:p>
        </p:txBody>
      </p:sp>
      <p:sp>
        <p:nvSpPr>
          <p:cNvPr id="1048792" name="Vertical Text Placeholder 2"/>
          <p:cNvSpPr>
            <a:spLocks noGrp="1"/>
          </p:cNvSpPr>
          <p:nvPr>
            <p:ph type="body" orient="vert" sz="quarter" idx="13"/>
          </p:nvPr>
        </p:nvSpPr>
        <p:spPr>
          <a:xfrm>
            <a:off x="913775" y="609601"/>
            <a:ext cx="7658724" cy="5181599"/>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93"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94" name="Footer Placeholder 4"/>
          <p:cNvSpPr>
            <a:spLocks noGrp="1"/>
          </p:cNvSpPr>
          <p:nvPr>
            <p:ph type="ftr" sz="quarter" idx="11"/>
          </p:nvPr>
        </p:nvSpPr>
        <p:spPr/>
        <p:txBody>
          <a:bodyPr/>
          <a:p>
            <a:endParaRPr lang="en-IN"/>
          </a:p>
        </p:txBody>
      </p:sp>
      <p:sp>
        <p:nvSpPr>
          <p:cNvPr id="1048795"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type="title">
  <p:cSld name="Title Slide">
    <p:bg>
      <p:bgRef idx="1003">
        <a:schemeClr val="bg2"/>
      </p:bgRef>
    </p:bg>
    <p:spTree>
      <p:nvGrpSpPr>
        <p:cNvPr id="84" name=""/>
        <p:cNvGrpSpPr/>
        <p:nvPr/>
      </p:nvGrpSpPr>
      <p:grpSpPr>
        <a:xfrm>
          <a:off x="0" y="0"/>
          <a:ext cx="0" cy="0"/>
          <a:chOff x="0" y="0"/>
          <a:chExt cx="0" cy="0"/>
        </a:xfrm>
      </p:grpSpPr>
      <p:pic>
        <p:nvPicPr>
          <p:cNvPr id="2097167" name="Picture 6" descr="Celestia-R1---OverlayTitle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49"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dirty="0" lang="en-US"/>
          </a:p>
        </p:txBody>
      </p:sp>
      <p:sp>
        <p:nvSpPr>
          <p:cNvPr id="1048650" name="Subtitle 2"/>
          <p:cNvSpPr>
            <a:spLocks noGrp="1"/>
          </p:cNvSpPr>
          <p:nvPr>
            <p:ph type="subTitle" idx="1"/>
          </p:nvPr>
        </p:nvSpPr>
        <p:spPr>
          <a:xfrm>
            <a:off x="3962399" y="4385732"/>
            <a:ext cx="7197726" cy="1405467"/>
          </a:xfrm>
        </p:spPr>
        <p:txBody>
          <a:bodyPr anchor="t">
            <a:normAutofit/>
          </a:bodyPr>
          <a:lstStyle>
            <a:lvl1pPr algn="r" indent="0" marL="0">
              <a:buNone/>
              <a:defRPr cap="all" sz="1800">
                <a:solidFill>
                  <a:schemeClr val="tx1"/>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651" name="Date Placeholder 3"/>
          <p:cNvSpPr>
            <a:spLocks noGrp="1"/>
          </p:cNvSpPr>
          <p:nvPr>
            <p:ph type="dt" sz="half" idx="10"/>
          </p:nvPr>
        </p:nvSpPr>
        <p:spPr>
          <a:xfrm>
            <a:off x="8932558" y="5870575"/>
            <a:ext cx="1600200" cy="377825"/>
          </a:xfrm>
        </p:spPr>
        <p:txBody>
          <a:bodyPr/>
          <a:p>
            <a:fld id="{872241E3-C3D7-4883-A3A3-12D3CF7B9DEE}" type="datetimeFigureOut">
              <a:rPr lang="en-IN" smtClean="0"/>
              <a:t>04-05-2021</a:t>
            </a:fld>
            <a:endParaRPr lang="en-IN"/>
          </a:p>
        </p:txBody>
      </p:sp>
      <p:sp>
        <p:nvSpPr>
          <p:cNvPr id="1048652" name="Footer Placeholder 4"/>
          <p:cNvSpPr>
            <a:spLocks noGrp="1"/>
          </p:cNvSpPr>
          <p:nvPr>
            <p:ph type="ftr" sz="quarter" idx="11"/>
          </p:nvPr>
        </p:nvSpPr>
        <p:spPr>
          <a:xfrm>
            <a:off x="3962399" y="5870575"/>
            <a:ext cx="4893958" cy="377825"/>
          </a:xfrm>
        </p:spPr>
        <p:txBody>
          <a:bodyPr/>
          <a:p>
            <a:endParaRPr lang="en-IN"/>
          </a:p>
        </p:txBody>
      </p:sp>
      <p:sp>
        <p:nvSpPr>
          <p:cNvPr id="1048653" name="Slide Number Placeholder 5"/>
          <p:cNvSpPr>
            <a:spLocks noGrp="1"/>
          </p:cNvSpPr>
          <p:nvPr>
            <p:ph type="sldNum" sz="quarter" idx="12"/>
          </p:nvPr>
        </p:nvSpPr>
        <p:spPr>
          <a:xfrm>
            <a:off x="10608958" y="5870575"/>
            <a:ext cx="551167" cy="377825"/>
          </a:xfrm>
        </p:spPr>
        <p:txBody>
          <a:bodyPr/>
          <a:p>
            <a:fld id="{DD2C395F-0E71-46CB-B1A9-679CB0884389}" type="slidenum">
              <a:rPr lang="en-IN" smtClean="0"/>
              <a:t>‹#›</a:t>
            </a:fld>
            <a:endParaRPr lang="en-IN"/>
          </a:p>
        </p:txBody>
      </p:sp>
    </p:spTree>
  </p:cSld>
  <p:clrMapOvr>
    <a:overrideClrMapping accent1="accent1" accent2="accent2" accent3="accent3" accent4="accent4" accent5="accent5" accent6="accent6" bg1="dk1" bg2="dk2" tx1="lt1" tx2="lt2"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90" name=""/>
        <p:cNvGrpSpPr/>
        <p:nvPr/>
      </p:nvGrpSpPr>
      <p:grpSpPr>
        <a:xfrm>
          <a:off x="0" y="0"/>
          <a:ext cx="0" cy="0"/>
          <a:chOff x="0" y="0"/>
          <a:chExt cx="0" cy="0"/>
        </a:xfrm>
      </p:grpSpPr>
      <p:pic>
        <p:nvPicPr>
          <p:cNvPr id="2097172" name="Picture 6"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85" name="Title 1"/>
          <p:cNvSpPr>
            <a:spLocks noGrp="1"/>
          </p:cNvSpPr>
          <p:nvPr>
            <p:ph type="title"/>
          </p:nvPr>
        </p:nvSpPr>
        <p:spPr/>
        <p:txBody>
          <a:bodyPr/>
          <a:p>
            <a:r>
              <a:rPr lang="en-US"/>
              <a:t>Click to edit Master title style</a:t>
            </a:r>
            <a:endParaRPr dirty="0" lang="en-US"/>
          </a:p>
        </p:txBody>
      </p:sp>
      <p:sp>
        <p:nvSpPr>
          <p:cNvPr id="1048686" name="Content Placeholder 2"/>
          <p:cNvSpPr>
            <a:spLocks noGrp="1"/>
          </p:cNvSpPr>
          <p:nvPr>
            <p:ph idx="1"/>
          </p:nvPr>
        </p:nvSpPr>
        <p:spPr/>
        <p:txBody>
          <a:bodyPr anchor="ct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87"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688" name="Footer Placeholder 4"/>
          <p:cNvSpPr>
            <a:spLocks noGrp="1"/>
          </p:cNvSpPr>
          <p:nvPr>
            <p:ph type="ftr" sz="quarter" idx="11"/>
          </p:nvPr>
        </p:nvSpPr>
        <p:spPr/>
        <p:txBody>
          <a:bodyPr/>
          <a:p>
            <a:endParaRPr lang="en-IN"/>
          </a:p>
        </p:txBody>
      </p:sp>
      <p:sp>
        <p:nvSpPr>
          <p:cNvPr id="1048689"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10" name=""/>
        <p:cNvGrpSpPr/>
        <p:nvPr/>
      </p:nvGrpSpPr>
      <p:grpSpPr>
        <a:xfrm>
          <a:off x="0" y="0"/>
          <a:ext cx="0" cy="0"/>
          <a:chOff x="0" y="0"/>
          <a:chExt cx="0" cy="0"/>
        </a:xfrm>
      </p:grpSpPr>
      <p:pic>
        <p:nvPicPr>
          <p:cNvPr id="2097192" name="Picture 2"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04" name="Title 1"/>
          <p:cNvSpPr>
            <a:spLocks noGrp="1"/>
          </p:cNvSpPr>
          <p:nvPr>
            <p:ph type="title"/>
          </p:nvPr>
        </p:nvSpPr>
        <p:spPr/>
        <p:txBody>
          <a:bodyPr/>
          <a:p>
            <a:r>
              <a:rPr lang="en-US"/>
              <a:t>Click to edit Master title style</a:t>
            </a:r>
            <a:endParaRPr dirty="0" lang="en-US"/>
          </a:p>
        </p:txBody>
      </p:sp>
      <p:sp>
        <p:nvSpPr>
          <p:cNvPr id="1048805" name="Content Placeholder 2"/>
          <p:cNvSpPr>
            <a:spLocks noGrp="1"/>
          </p:cNvSpPr>
          <p:nvPr>
            <p:ph sz="quarter" idx="13"/>
          </p:nvPr>
        </p:nvSpPr>
        <p:spPr>
          <a:xfrm>
            <a:off x="913774" y="2367092"/>
            <a:ext cx="10363826" cy="34241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06"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807" name="Footer Placeholder 4"/>
          <p:cNvSpPr>
            <a:spLocks noGrp="1"/>
          </p:cNvSpPr>
          <p:nvPr>
            <p:ph type="ftr" sz="quarter" idx="11"/>
          </p:nvPr>
        </p:nvSpPr>
        <p:spPr/>
        <p:txBody>
          <a:bodyPr/>
          <a:p>
            <a:endParaRPr lang="en-IN"/>
          </a:p>
        </p:txBody>
      </p:sp>
      <p:sp>
        <p:nvSpPr>
          <p:cNvPr id="1048808"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96" name=""/>
        <p:cNvGrpSpPr/>
        <p:nvPr/>
      </p:nvGrpSpPr>
      <p:grpSpPr>
        <a:xfrm>
          <a:off x="0" y="0"/>
          <a:ext cx="0" cy="0"/>
          <a:chOff x="0" y="0"/>
          <a:chExt cx="0" cy="0"/>
        </a:xfrm>
      </p:grpSpPr>
      <p:pic>
        <p:nvPicPr>
          <p:cNvPr id="2097178" name="Picture 6"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18" name="Title 1"/>
          <p:cNvSpPr>
            <a:spLocks noGrp="1"/>
          </p:cNvSpPr>
          <p:nvPr>
            <p:ph type="title"/>
          </p:nvPr>
        </p:nvSpPr>
        <p:spPr>
          <a:xfrm>
            <a:off x="685800" y="3308581"/>
            <a:ext cx="10131427" cy="1468800"/>
          </a:xfrm>
        </p:spPr>
        <p:txBody>
          <a:bodyPr anchor="b"/>
          <a:lstStyle>
            <a:lvl1pPr algn="l">
              <a:defRPr b="0" cap="all" sz="4000"/>
            </a:lvl1pPr>
          </a:lstStyle>
          <a:p>
            <a:r>
              <a:rPr lang="en-US"/>
              <a:t>Click to edit Master title style</a:t>
            </a:r>
            <a:endParaRPr dirty="0" lang="en-US"/>
          </a:p>
        </p:txBody>
      </p:sp>
      <p:sp>
        <p:nvSpPr>
          <p:cNvPr id="1048719" name="Text Placeholder 2"/>
          <p:cNvSpPr>
            <a:spLocks noGrp="1"/>
          </p:cNvSpPr>
          <p:nvPr>
            <p:ph type="body" idx="1"/>
          </p:nvPr>
        </p:nvSpPr>
        <p:spPr>
          <a:xfrm>
            <a:off x="685799" y="4777381"/>
            <a:ext cx="10131428" cy="860400"/>
          </a:xfrm>
        </p:spPr>
        <p:txBody>
          <a:bodyPr anchor="t">
            <a:normAutofit/>
          </a:bodyPr>
          <a:lstStyle>
            <a:lvl1pPr algn="l" indent="0" marL="0">
              <a:buNone/>
              <a:defRPr cap="all"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720"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21" name="Footer Placeholder 4"/>
          <p:cNvSpPr>
            <a:spLocks noGrp="1"/>
          </p:cNvSpPr>
          <p:nvPr>
            <p:ph type="ftr" sz="quarter" idx="11"/>
          </p:nvPr>
        </p:nvSpPr>
        <p:spPr/>
        <p:txBody>
          <a:bodyPr/>
          <a:p>
            <a:endParaRPr lang="en-IN"/>
          </a:p>
        </p:txBody>
      </p:sp>
      <p:sp>
        <p:nvSpPr>
          <p:cNvPr id="1048722"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86" name=""/>
        <p:cNvGrpSpPr/>
        <p:nvPr/>
      </p:nvGrpSpPr>
      <p:grpSpPr>
        <a:xfrm>
          <a:off x="0" y="0"/>
          <a:ext cx="0" cy="0"/>
          <a:chOff x="0" y="0"/>
          <a:chExt cx="0" cy="0"/>
        </a:xfrm>
      </p:grpSpPr>
      <p:pic>
        <p:nvPicPr>
          <p:cNvPr id="2097169"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60" name="Title 1"/>
          <p:cNvSpPr>
            <a:spLocks noGrp="1"/>
          </p:cNvSpPr>
          <p:nvPr>
            <p:ph type="title"/>
          </p:nvPr>
        </p:nvSpPr>
        <p:spPr/>
        <p:txBody>
          <a:bodyPr/>
          <a:p>
            <a:r>
              <a:rPr lang="en-US"/>
              <a:t>Click to edit Master title style</a:t>
            </a:r>
            <a:endParaRPr dirty="0" lang="en-US"/>
          </a:p>
        </p:txBody>
      </p:sp>
      <p:sp>
        <p:nvSpPr>
          <p:cNvPr id="1048661" name="Content Placeholder 2"/>
          <p:cNvSpPr>
            <a:spLocks noGrp="1"/>
          </p:cNvSpPr>
          <p:nvPr>
            <p:ph sz="half" idx="1"/>
          </p:nvPr>
        </p:nvSpPr>
        <p:spPr>
          <a:xfrm>
            <a:off x="685802" y="2142067"/>
            <a:ext cx="4995334" cy="3649134"/>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2" name="Content Placeholder 3"/>
          <p:cNvSpPr>
            <a:spLocks noGrp="1"/>
          </p:cNvSpPr>
          <p:nvPr>
            <p:ph sz="half" idx="2"/>
          </p:nvPr>
        </p:nvSpPr>
        <p:spPr>
          <a:xfrm>
            <a:off x="5821895" y="2142067"/>
            <a:ext cx="4995332" cy="3649133"/>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3"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664" name="Footer Placeholder 5"/>
          <p:cNvSpPr>
            <a:spLocks noGrp="1"/>
          </p:cNvSpPr>
          <p:nvPr>
            <p:ph type="ftr" sz="quarter" idx="11"/>
          </p:nvPr>
        </p:nvSpPr>
        <p:spPr/>
        <p:txBody>
          <a:bodyPr/>
          <a:p>
            <a:endParaRPr lang="en-IN"/>
          </a:p>
        </p:txBody>
      </p:sp>
      <p:sp>
        <p:nvSpPr>
          <p:cNvPr id="1048665"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87" name=""/>
        <p:cNvGrpSpPr/>
        <p:nvPr/>
      </p:nvGrpSpPr>
      <p:grpSpPr>
        <a:xfrm>
          <a:off x="0" y="0"/>
          <a:ext cx="0" cy="0"/>
          <a:chOff x="0" y="0"/>
          <a:chExt cx="0" cy="0"/>
        </a:xfrm>
      </p:grpSpPr>
      <p:sp>
        <p:nvSpPr>
          <p:cNvPr id="1048666" name="Title 1"/>
          <p:cNvSpPr>
            <a:spLocks noGrp="1"/>
          </p:cNvSpPr>
          <p:nvPr>
            <p:ph type="title"/>
          </p:nvPr>
        </p:nvSpPr>
        <p:spPr/>
        <p:txBody>
          <a:bodyPr/>
          <a:p>
            <a:r>
              <a:rPr lang="en-US"/>
              <a:t>Click to edit Master title style</a:t>
            </a:r>
            <a:endParaRPr dirty="0" lang="en-US"/>
          </a:p>
        </p:txBody>
      </p:sp>
      <p:sp>
        <p:nvSpPr>
          <p:cNvPr id="1048667" name="Text Placeholder 2"/>
          <p:cNvSpPr>
            <a:spLocks noGrp="1"/>
          </p:cNvSpPr>
          <p:nvPr>
            <p:ph type="body" idx="1"/>
          </p:nvPr>
        </p:nvSpPr>
        <p:spPr>
          <a:xfrm>
            <a:off x="973670" y="2218267"/>
            <a:ext cx="4709054" cy="576262"/>
          </a:xfrm>
        </p:spPr>
        <p:txBody>
          <a:bodyPr anchor="b">
            <a:noAutofit/>
          </a:bodyPr>
          <a:lstStyle>
            <a:lvl1pPr indent="0" marL="0">
              <a:buNone/>
              <a:defRPr b="0" sz="28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68" name="Content Placeholder 3"/>
          <p:cNvSpPr>
            <a:spLocks noGrp="1"/>
          </p:cNvSpPr>
          <p:nvPr>
            <p:ph sz="half" idx="2"/>
          </p:nvPr>
        </p:nvSpPr>
        <p:spPr>
          <a:xfrm>
            <a:off x="685801" y="2870201"/>
            <a:ext cx="4996923" cy="2920998"/>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9" name="Text Placeholder 4"/>
          <p:cNvSpPr>
            <a:spLocks noGrp="1"/>
          </p:cNvSpPr>
          <p:nvPr>
            <p:ph type="body" sz="quarter" idx="3"/>
          </p:nvPr>
        </p:nvSpPr>
        <p:spPr>
          <a:xfrm>
            <a:off x="6096003" y="2226734"/>
            <a:ext cx="4722813" cy="576262"/>
          </a:xfrm>
        </p:spPr>
        <p:txBody>
          <a:bodyPr anchor="b">
            <a:noAutofit/>
          </a:bodyPr>
          <a:lstStyle>
            <a:lvl1pPr indent="0" marL="0">
              <a:buNone/>
              <a:defRPr b="0" sz="28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70" name="Content Placeholder 5"/>
          <p:cNvSpPr>
            <a:spLocks noGrp="1"/>
          </p:cNvSpPr>
          <p:nvPr>
            <p:ph sz="quarter" idx="4"/>
          </p:nvPr>
        </p:nvSpPr>
        <p:spPr>
          <a:xfrm>
            <a:off x="5823483" y="2870201"/>
            <a:ext cx="4995334" cy="2920998"/>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71" name="Date Placeholder 6"/>
          <p:cNvSpPr>
            <a:spLocks noGrp="1"/>
          </p:cNvSpPr>
          <p:nvPr>
            <p:ph type="dt" sz="half" idx="10"/>
          </p:nvPr>
        </p:nvSpPr>
        <p:spPr/>
        <p:txBody>
          <a:bodyPr/>
          <a:p>
            <a:fld id="{872241E3-C3D7-4883-A3A3-12D3CF7B9DEE}" type="datetimeFigureOut">
              <a:rPr lang="en-IN" smtClean="0"/>
              <a:t>04-05-2021</a:t>
            </a:fld>
            <a:endParaRPr lang="en-IN"/>
          </a:p>
        </p:txBody>
      </p:sp>
      <p:sp>
        <p:nvSpPr>
          <p:cNvPr id="1048672" name="Footer Placeholder 7"/>
          <p:cNvSpPr>
            <a:spLocks noGrp="1"/>
          </p:cNvSpPr>
          <p:nvPr>
            <p:ph type="ftr" sz="quarter" idx="11"/>
          </p:nvPr>
        </p:nvSpPr>
        <p:spPr/>
        <p:txBody>
          <a:bodyPr/>
          <a:p>
            <a:endParaRPr lang="en-IN"/>
          </a:p>
        </p:txBody>
      </p:sp>
      <p:sp>
        <p:nvSpPr>
          <p:cNvPr id="1048673" name="Slide Number Placeholder 8"/>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95" name=""/>
        <p:cNvGrpSpPr/>
        <p:nvPr/>
      </p:nvGrpSpPr>
      <p:grpSpPr>
        <a:xfrm>
          <a:off x="0" y="0"/>
          <a:ext cx="0" cy="0"/>
          <a:chOff x="0" y="0"/>
          <a:chExt cx="0" cy="0"/>
        </a:xfrm>
      </p:grpSpPr>
      <p:pic>
        <p:nvPicPr>
          <p:cNvPr id="2097177" name="Picture 5"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14" name="Title 1"/>
          <p:cNvSpPr>
            <a:spLocks noGrp="1"/>
          </p:cNvSpPr>
          <p:nvPr>
            <p:ph type="title"/>
          </p:nvPr>
        </p:nvSpPr>
        <p:spPr/>
        <p:txBody>
          <a:bodyPr/>
          <a:p>
            <a:r>
              <a:rPr lang="en-US"/>
              <a:t>Click to edit Master title style</a:t>
            </a:r>
            <a:endParaRPr dirty="0" lang="en-US"/>
          </a:p>
        </p:txBody>
      </p:sp>
      <p:sp>
        <p:nvSpPr>
          <p:cNvPr id="1048715" name="Date Placeholder 2"/>
          <p:cNvSpPr>
            <a:spLocks noGrp="1"/>
          </p:cNvSpPr>
          <p:nvPr>
            <p:ph type="dt" sz="half" idx="10"/>
          </p:nvPr>
        </p:nvSpPr>
        <p:spPr/>
        <p:txBody>
          <a:bodyPr/>
          <a:p>
            <a:fld id="{872241E3-C3D7-4883-A3A3-12D3CF7B9DEE}" type="datetimeFigureOut">
              <a:rPr lang="en-IN" smtClean="0"/>
              <a:t>04-05-2021</a:t>
            </a:fld>
            <a:endParaRPr lang="en-IN"/>
          </a:p>
        </p:txBody>
      </p:sp>
      <p:sp>
        <p:nvSpPr>
          <p:cNvPr id="1048716" name="Footer Placeholder 3"/>
          <p:cNvSpPr>
            <a:spLocks noGrp="1"/>
          </p:cNvSpPr>
          <p:nvPr>
            <p:ph type="ftr" sz="quarter" idx="11"/>
          </p:nvPr>
        </p:nvSpPr>
        <p:spPr/>
        <p:txBody>
          <a:bodyPr/>
          <a:p>
            <a:endParaRPr lang="en-IN"/>
          </a:p>
        </p:txBody>
      </p:sp>
      <p:sp>
        <p:nvSpPr>
          <p:cNvPr id="1048717" name="Slide Number Placeholder 4"/>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62" name=""/>
        <p:cNvGrpSpPr/>
        <p:nvPr/>
      </p:nvGrpSpPr>
      <p:grpSpPr>
        <a:xfrm>
          <a:off x="0" y="0"/>
          <a:ext cx="0" cy="0"/>
          <a:chOff x="0" y="0"/>
          <a:chExt cx="0" cy="0"/>
        </a:xfrm>
      </p:grpSpPr>
      <p:pic>
        <p:nvPicPr>
          <p:cNvPr id="2097154" name="Picture 4"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594" name="Date Placeholder 1"/>
          <p:cNvSpPr>
            <a:spLocks noGrp="1"/>
          </p:cNvSpPr>
          <p:nvPr>
            <p:ph type="dt" sz="half" idx="10"/>
          </p:nvPr>
        </p:nvSpPr>
        <p:spPr/>
        <p:txBody>
          <a:bodyPr/>
          <a:p>
            <a:fld id="{872241E3-C3D7-4883-A3A3-12D3CF7B9DEE}" type="datetimeFigureOut">
              <a:rPr lang="en-IN" smtClean="0"/>
              <a:t>04-05-2021</a:t>
            </a:fld>
            <a:endParaRPr lang="en-IN"/>
          </a:p>
        </p:txBody>
      </p:sp>
      <p:sp>
        <p:nvSpPr>
          <p:cNvPr id="1048595" name="Footer Placeholder 2"/>
          <p:cNvSpPr>
            <a:spLocks noGrp="1"/>
          </p:cNvSpPr>
          <p:nvPr>
            <p:ph type="ftr" sz="quarter" idx="11"/>
          </p:nvPr>
        </p:nvSpPr>
        <p:spPr/>
        <p:txBody>
          <a:bodyPr/>
          <a:p>
            <a:endParaRPr lang="en-IN"/>
          </a:p>
        </p:txBody>
      </p:sp>
      <p:sp>
        <p:nvSpPr>
          <p:cNvPr id="1048596" name="Slide Number Placeholder 3"/>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94" name=""/>
        <p:cNvGrpSpPr/>
        <p:nvPr/>
      </p:nvGrpSpPr>
      <p:grpSpPr>
        <a:xfrm>
          <a:off x="0" y="0"/>
          <a:ext cx="0" cy="0"/>
          <a:chOff x="0" y="0"/>
          <a:chExt cx="0" cy="0"/>
        </a:xfrm>
      </p:grpSpPr>
      <p:pic>
        <p:nvPicPr>
          <p:cNvPr id="2097176"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08" name="Title 1"/>
          <p:cNvSpPr>
            <a:spLocks noGrp="1"/>
          </p:cNvSpPr>
          <p:nvPr>
            <p:ph type="title"/>
          </p:nvPr>
        </p:nvSpPr>
        <p:spPr>
          <a:xfrm>
            <a:off x="685800" y="2074333"/>
            <a:ext cx="3680885" cy="1371600"/>
          </a:xfrm>
        </p:spPr>
        <p:txBody>
          <a:bodyPr anchor="b">
            <a:normAutofit/>
          </a:bodyPr>
          <a:lstStyle>
            <a:lvl1pPr algn="l">
              <a:defRPr b="0" sz="2400"/>
            </a:lvl1pPr>
          </a:lstStyle>
          <a:p>
            <a:r>
              <a:rPr lang="en-US"/>
              <a:t>Click to edit Master title style</a:t>
            </a:r>
            <a:endParaRPr dirty="0" lang="en-US"/>
          </a:p>
        </p:txBody>
      </p:sp>
      <p:sp>
        <p:nvSpPr>
          <p:cNvPr id="1048709" name="Content Placeholder 2"/>
          <p:cNvSpPr>
            <a:spLocks noGrp="1"/>
          </p:cNvSpPr>
          <p:nvPr>
            <p:ph idx="1"/>
          </p:nvPr>
        </p:nvSpPr>
        <p:spPr>
          <a:xfrm>
            <a:off x="4648201" y="609601"/>
            <a:ext cx="6169026" cy="5181600"/>
          </a:xfrm>
        </p:spPr>
        <p:txBody>
          <a:bodyPr anchor="ct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0" name="Text Placeholder 3"/>
          <p:cNvSpPr>
            <a:spLocks noGrp="1"/>
          </p:cNvSpPr>
          <p:nvPr>
            <p:ph type="body" sz="half" idx="2"/>
          </p:nvPr>
        </p:nvSpPr>
        <p:spPr>
          <a:xfrm>
            <a:off x="685800" y="3445933"/>
            <a:ext cx="3680885" cy="1828800"/>
          </a:xfrm>
        </p:spPr>
        <p:txBody>
          <a:bodyPr anchor="t">
            <a:normAutofit/>
          </a:bodyPr>
          <a:lstStyle>
            <a:lvl1pPr indent="0" marL="0">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11"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712" name="Footer Placeholder 5"/>
          <p:cNvSpPr>
            <a:spLocks noGrp="1"/>
          </p:cNvSpPr>
          <p:nvPr>
            <p:ph type="ftr" sz="quarter" idx="11"/>
          </p:nvPr>
        </p:nvSpPr>
        <p:spPr/>
        <p:txBody>
          <a:bodyPr/>
          <a:p>
            <a:endParaRPr lang="en-IN"/>
          </a:p>
        </p:txBody>
      </p:sp>
      <p:sp>
        <p:nvSpPr>
          <p:cNvPr id="1048713"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89" name=""/>
        <p:cNvGrpSpPr/>
        <p:nvPr/>
      </p:nvGrpSpPr>
      <p:grpSpPr>
        <a:xfrm>
          <a:off x="0" y="0"/>
          <a:ext cx="0" cy="0"/>
          <a:chOff x="0" y="0"/>
          <a:chExt cx="0" cy="0"/>
        </a:xfrm>
      </p:grpSpPr>
      <p:pic>
        <p:nvPicPr>
          <p:cNvPr id="2097171"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79" name="Title 1"/>
          <p:cNvSpPr>
            <a:spLocks noGrp="1"/>
          </p:cNvSpPr>
          <p:nvPr>
            <p:ph type="title"/>
          </p:nvPr>
        </p:nvSpPr>
        <p:spPr>
          <a:xfrm>
            <a:off x="685800" y="1600200"/>
            <a:ext cx="6164653" cy="1371600"/>
          </a:xfrm>
        </p:spPr>
        <p:txBody>
          <a:bodyPr anchor="b">
            <a:normAutofit/>
          </a:bodyPr>
          <a:lstStyle>
            <a:lvl1pPr algn="l">
              <a:defRPr b="0" sz="2800"/>
            </a:lvl1pPr>
          </a:lstStyle>
          <a:p>
            <a:r>
              <a:rPr lang="en-US"/>
              <a:t>Click to edit Master title style</a:t>
            </a:r>
            <a:endParaRPr dirty="0" lang="en-US"/>
          </a:p>
        </p:txBody>
      </p:sp>
      <p:sp>
        <p:nvSpPr>
          <p:cNvPr id="1048680" name="Picture Placeholder 2"/>
          <p:cNvSpPr>
            <a:spLocks noChangeAspect="1" noGrp="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gradFill>
            <a:miter lim="800000"/>
          </a:ln>
          <a:effectLst>
            <a:outerShdw algn="tl" blurRad="2540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81" name="Text Placeholder 3"/>
          <p:cNvSpPr>
            <a:spLocks noGrp="1"/>
          </p:cNvSpPr>
          <p:nvPr>
            <p:ph type="body" sz="half" idx="2"/>
          </p:nvPr>
        </p:nvSpPr>
        <p:spPr>
          <a:xfrm>
            <a:off x="685800" y="2971800"/>
            <a:ext cx="6164653" cy="1828800"/>
          </a:xfrm>
        </p:spPr>
        <p:txBody>
          <a:bodyPr anchor="t">
            <a:normAutofit/>
          </a:bodyPr>
          <a:lstStyle>
            <a:lvl1pP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82"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683" name="Footer Placeholder 5"/>
          <p:cNvSpPr>
            <a:spLocks noGrp="1"/>
          </p:cNvSpPr>
          <p:nvPr>
            <p:ph type="ftr" sz="quarter" idx="11"/>
          </p:nvPr>
        </p:nvSpPr>
        <p:spPr/>
        <p:txBody>
          <a:bodyPr/>
          <a:p>
            <a:endParaRPr lang="en-IN"/>
          </a:p>
        </p:txBody>
      </p:sp>
      <p:sp>
        <p:nvSpPr>
          <p:cNvPr id="1048684"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97" name=""/>
        <p:cNvGrpSpPr/>
        <p:nvPr/>
      </p:nvGrpSpPr>
      <p:grpSpPr>
        <a:xfrm>
          <a:off x="0" y="0"/>
          <a:ext cx="0" cy="0"/>
          <a:chOff x="0" y="0"/>
          <a:chExt cx="0" cy="0"/>
        </a:xfrm>
      </p:grpSpPr>
      <p:pic>
        <p:nvPicPr>
          <p:cNvPr id="2097179"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23" name="Title 1"/>
          <p:cNvSpPr>
            <a:spLocks noGrp="1"/>
          </p:cNvSpPr>
          <p:nvPr>
            <p:ph type="title"/>
          </p:nvPr>
        </p:nvSpPr>
        <p:spPr>
          <a:xfrm>
            <a:off x="685800" y="4732865"/>
            <a:ext cx="10131427" cy="566738"/>
          </a:xfrm>
        </p:spPr>
        <p:txBody>
          <a:bodyPr anchor="b">
            <a:normAutofit/>
          </a:bodyPr>
          <a:lstStyle>
            <a:lvl1pPr algn="l">
              <a:defRPr b="0" sz="2400"/>
            </a:lvl1pPr>
          </a:lstStyle>
          <a:p>
            <a:r>
              <a:rPr lang="en-US"/>
              <a:t>Click to edit Master title style</a:t>
            </a:r>
            <a:endParaRPr dirty="0" lang="en-US"/>
          </a:p>
        </p:txBody>
      </p:sp>
      <p:sp>
        <p:nvSpPr>
          <p:cNvPr id="1048724" name="Picture Placeholder 2"/>
          <p:cNvSpPr>
            <a:spLocks noChangeAspect="1" noGrp="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gradFill>
            <a:miter lim="800000"/>
          </a:ln>
          <a:effectLst>
            <a:outerShdw algn="tl" blurRad="2540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25" name="Text Placeholder 3"/>
          <p:cNvSpPr>
            <a:spLocks noGrp="1"/>
          </p:cNvSpPr>
          <p:nvPr>
            <p:ph type="body" sz="half" idx="2"/>
          </p:nvPr>
        </p:nvSpPr>
        <p:spPr>
          <a:xfrm>
            <a:off x="685800" y="5299603"/>
            <a:ext cx="10131427" cy="49371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26"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727" name="Footer Placeholder 5"/>
          <p:cNvSpPr>
            <a:spLocks noGrp="1"/>
          </p:cNvSpPr>
          <p:nvPr>
            <p:ph type="ftr" sz="quarter" idx="11"/>
          </p:nvPr>
        </p:nvSpPr>
        <p:spPr/>
        <p:txBody>
          <a:bodyPr/>
          <a:p>
            <a:endParaRPr lang="en-IN"/>
          </a:p>
        </p:txBody>
      </p:sp>
      <p:sp>
        <p:nvSpPr>
          <p:cNvPr id="1048728"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91" name=""/>
        <p:cNvGrpSpPr/>
        <p:nvPr/>
      </p:nvGrpSpPr>
      <p:grpSpPr>
        <a:xfrm>
          <a:off x="0" y="0"/>
          <a:ext cx="0" cy="0"/>
          <a:chOff x="0" y="0"/>
          <a:chExt cx="0" cy="0"/>
        </a:xfrm>
      </p:grpSpPr>
      <p:pic>
        <p:nvPicPr>
          <p:cNvPr id="2097173" name="Picture 6"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90" name="Title 1"/>
          <p:cNvSpPr>
            <a:spLocks noGrp="1"/>
          </p:cNvSpPr>
          <p:nvPr>
            <p:ph type="title"/>
          </p:nvPr>
        </p:nvSpPr>
        <p:spPr>
          <a:xfrm>
            <a:off x="685801" y="609601"/>
            <a:ext cx="10131427" cy="3124199"/>
          </a:xfrm>
        </p:spPr>
        <p:txBody>
          <a:bodyPr anchor="ctr">
            <a:normAutofit/>
          </a:bodyPr>
          <a:lstStyle>
            <a:lvl1pPr algn="l">
              <a:defRPr b="0" cap="none" sz="3200"/>
            </a:lvl1pPr>
          </a:lstStyle>
          <a:p>
            <a:r>
              <a:rPr lang="en-US"/>
              <a:t>Click to edit Master title style</a:t>
            </a:r>
            <a:endParaRPr dirty="0" lang="en-US"/>
          </a:p>
        </p:txBody>
      </p:sp>
      <p:sp>
        <p:nvSpPr>
          <p:cNvPr id="1048691" name="Text Placeholder 2"/>
          <p:cNvSpPr>
            <a:spLocks noGrp="1"/>
          </p:cNvSpPr>
          <p:nvPr>
            <p:ph type="body" idx="1"/>
          </p:nvPr>
        </p:nvSpPr>
        <p:spPr>
          <a:xfrm>
            <a:off x="685800" y="4343400"/>
            <a:ext cx="10131428" cy="1447800"/>
          </a:xfrm>
        </p:spPr>
        <p:txBody>
          <a:bodyPr anchor="ctr">
            <a:normAutofit/>
          </a:bodyPr>
          <a:lstStyle>
            <a:lvl1pPr algn="l"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92"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693" name="Footer Placeholder 4"/>
          <p:cNvSpPr>
            <a:spLocks noGrp="1"/>
          </p:cNvSpPr>
          <p:nvPr>
            <p:ph type="ftr" sz="quarter" idx="11"/>
          </p:nvPr>
        </p:nvSpPr>
        <p:spPr/>
        <p:txBody>
          <a:bodyPr/>
          <a:p>
            <a:endParaRPr lang="en-IN"/>
          </a:p>
        </p:txBody>
      </p:sp>
      <p:sp>
        <p:nvSpPr>
          <p:cNvPr id="1048694"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99" name=""/>
        <p:cNvGrpSpPr/>
        <p:nvPr/>
      </p:nvGrpSpPr>
      <p:grpSpPr>
        <a:xfrm>
          <a:off x="0" y="0"/>
          <a:ext cx="0" cy="0"/>
          <a:chOff x="0" y="0"/>
          <a:chExt cx="0" cy="0"/>
        </a:xfrm>
      </p:grpSpPr>
      <p:pic>
        <p:nvPicPr>
          <p:cNvPr id="2097181" name="Picture 15"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34" name="TextBox 14"/>
          <p:cNvSpPr txBox="1"/>
          <p:nvPr/>
        </p:nvSpPr>
        <p:spPr>
          <a:xfrm>
            <a:off x="10237867" y="2743200"/>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
        <p:nvSpPr>
          <p:cNvPr id="1048735" name="TextBox 10"/>
          <p:cNvSpPr txBox="1"/>
          <p:nvPr/>
        </p:nvSpPr>
        <p:spPr>
          <a:xfrm>
            <a:off x="488275" y="823337"/>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
        <p:nvSpPr>
          <p:cNvPr id="1048736" name="Title 1"/>
          <p:cNvSpPr>
            <a:spLocks noGrp="1"/>
          </p:cNvSpPr>
          <p:nvPr>
            <p:ph type="title"/>
          </p:nvPr>
        </p:nvSpPr>
        <p:spPr>
          <a:xfrm>
            <a:off x="992267" y="609601"/>
            <a:ext cx="9550399" cy="2743199"/>
          </a:xfrm>
        </p:spPr>
        <p:txBody>
          <a:bodyPr anchor="ctr">
            <a:normAutofit/>
          </a:bodyPr>
          <a:lstStyle>
            <a:lvl1pPr algn="l">
              <a:defRPr b="0" cap="none" sz="3200">
                <a:solidFill>
                  <a:schemeClr val="tx1"/>
                </a:solidFill>
              </a:defRPr>
            </a:lvl1pPr>
          </a:lstStyle>
          <a:p>
            <a:r>
              <a:rPr lang="en-US"/>
              <a:t>Click to edit Master title style</a:t>
            </a:r>
            <a:endParaRPr dirty="0" lang="en-US"/>
          </a:p>
        </p:txBody>
      </p:sp>
      <p:sp>
        <p:nvSpPr>
          <p:cNvPr id="1048737" name="Text Placeholder 9"/>
          <p:cNvSpPr>
            <a:spLocks noGrp="1"/>
          </p:cNvSpPr>
          <p:nvPr>
            <p:ph type="body" sz="quarter" idx="13"/>
          </p:nvPr>
        </p:nvSpPr>
        <p:spPr>
          <a:xfrm>
            <a:off x="1097875" y="3352800"/>
            <a:ext cx="9339184" cy="381000"/>
          </a:xfrm>
        </p:spPr>
        <p:txBody>
          <a:bodyPr anchor="ctr"/>
          <a:lstStyle>
            <a:lvl1pPr indent="0" marL="0">
              <a:buFontTx/>
              <a:buNone/>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8738" name="Text Placeholder 2"/>
          <p:cNvSpPr>
            <a:spLocks noGrp="1"/>
          </p:cNvSpPr>
          <p:nvPr>
            <p:ph type="body" idx="1"/>
          </p:nvPr>
        </p:nvSpPr>
        <p:spPr>
          <a:xfrm>
            <a:off x="687465" y="4343400"/>
            <a:ext cx="10152367" cy="1447800"/>
          </a:xfrm>
        </p:spPr>
        <p:txBody>
          <a:bodyPr anchor="ctr">
            <a:normAutofit/>
          </a:bodyPr>
          <a:lstStyle>
            <a:lvl1pPr algn="l"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739"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40" name="Footer Placeholder 4"/>
          <p:cNvSpPr>
            <a:spLocks noGrp="1"/>
          </p:cNvSpPr>
          <p:nvPr>
            <p:ph type="ftr" sz="quarter" idx="11"/>
          </p:nvPr>
        </p:nvSpPr>
        <p:spPr/>
        <p:txBody>
          <a:bodyPr/>
          <a:p>
            <a:endParaRPr lang="en-IN"/>
          </a:p>
        </p:txBody>
      </p:sp>
      <p:sp>
        <p:nvSpPr>
          <p:cNvPr id="1048741"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105" name=""/>
        <p:cNvGrpSpPr/>
        <p:nvPr/>
      </p:nvGrpSpPr>
      <p:grpSpPr>
        <a:xfrm>
          <a:off x="0" y="0"/>
          <a:ext cx="0" cy="0"/>
          <a:chOff x="0" y="0"/>
          <a:chExt cx="0" cy="0"/>
        </a:xfrm>
      </p:grpSpPr>
      <p:pic>
        <p:nvPicPr>
          <p:cNvPr id="2097187" name="Picture 8"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75"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dirty="0" lang="en-US"/>
          </a:p>
        </p:txBody>
      </p:sp>
      <p:sp>
        <p:nvSpPr>
          <p:cNvPr id="1048776" name="Text Placeholder 2"/>
          <p:cNvSpPr>
            <a:spLocks noGrp="1"/>
          </p:cNvSpPr>
          <p:nvPr>
            <p:ph type="body" idx="1"/>
          </p:nvPr>
        </p:nvSpPr>
        <p:spPr>
          <a:xfrm>
            <a:off x="913774" y="3657457"/>
            <a:ext cx="10351752" cy="1368183"/>
          </a:xfrm>
        </p:spPr>
        <p:txBody>
          <a:bodyPr>
            <a:normAutofit/>
          </a:bodyPr>
          <a:lstStyle>
            <a:lvl1pPr algn="ctr" indent="0" marL="0">
              <a:buNone/>
              <a:defRPr sz="2000">
                <a:solidFill>
                  <a:schemeClr val="bg1">
                    <a:lumMod val="50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777"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78" name="Footer Placeholder 4"/>
          <p:cNvSpPr>
            <a:spLocks noGrp="1"/>
          </p:cNvSpPr>
          <p:nvPr>
            <p:ph type="ftr" sz="quarter" idx="11"/>
          </p:nvPr>
        </p:nvSpPr>
        <p:spPr/>
        <p:txBody>
          <a:bodyPr/>
          <a:p>
            <a:endParaRPr lang="en-IN"/>
          </a:p>
        </p:txBody>
      </p:sp>
      <p:sp>
        <p:nvSpPr>
          <p:cNvPr id="1048779"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92" name=""/>
        <p:cNvGrpSpPr/>
        <p:nvPr/>
      </p:nvGrpSpPr>
      <p:grpSpPr>
        <a:xfrm>
          <a:off x="0" y="0"/>
          <a:ext cx="0" cy="0"/>
          <a:chOff x="0" y="0"/>
          <a:chExt cx="0" cy="0"/>
        </a:xfrm>
      </p:grpSpPr>
      <p:pic>
        <p:nvPicPr>
          <p:cNvPr id="2097174"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95" name="Title 1"/>
          <p:cNvSpPr>
            <a:spLocks noGrp="1"/>
          </p:cNvSpPr>
          <p:nvPr>
            <p:ph type="title"/>
          </p:nvPr>
        </p:nvSpPr>
        <p:spPr>
          <a:xfrm>
            <a:off x="685802" y="3308581"/>
            <a:ext cx="10131425" cy="1468800"/>
          </a:xfrm>
        </p:spPr>
        <p:txBody>
          <a:bodyPr anchor="b">
            <a:normAutofit/>
          </a:bodyPr>
          <a:lstStyle>
            <a:lvl1pPr algn="l">
              <a:defRPr b="0" cap="none" sz="3200"/>
            </a:lvl1pPr>
          </a:lstStyle>
          <a:p>
            <a:r>
              <a:rPr lang="en-US"/>
              <a:t>Click to edit Master title style</a:t>
            </a:r>
            <a:endParaRPr dirty="0" lang="en-US"/>
          </a:p>
        </p:txBody>
      </p:sp>
      <p:sp>
        <p:nvSpPr>
          <p:cNvPr id="1048696" name="Text Placeholder 2"/>
          <p:cNvSpPr>
            <a:spLocks noGrp="1"/>
          </p:cNvSpPr>
          <p:nvPr>
            <p:ph type="body" idx="1"/>
          </p:nvPr>
        </p:nvSpPr>
        <p:spPr>
          <a:xfrm>
            <a:off x="685801" y="4777381"/>
            <a:ext cx="10131426" cy="860400"/>
          </a:xfrm>
        </p:spPr>
        <p:txBody>
          <a:bodyPr anchor="t">
            <a:normAutofit/>
          </a:bodyPr>
          <a:lstStyle>
            <a:lvl1pPr algn="l"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97"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698" name="Footer Placeholder 4"/>
          <p:cNvSpPr>
            <a:spLocks noGrp="1"/>
          </p:cNvSpPr>
          <p:nvPr>
            <p:ph type="ftr" sz="quarter" idx="11"/>
          </p:nvPr>
        </p:nvSpPr>
        <p:spPr/>
        <p:txBody>
          <a:bodyPr/>
          <a:p>
            <a:endParaRPr lang="en-IN"/>
          </a:p>
        </p:txBody>
      </p:sp>
      <p:sp>
        <p:nvSpPr>
          <p:cNvPr id="1048699"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93" name=""/>
        <p:cNvGrpSpPr/>
        <p:nvPr/>
      </p:nvGrpSpPr>
      <p:grpSpPr>
        <a:xfrm>
          <a:off x="0" y="0"/>
          <a:ext cx="0" cy="0"/>
          <a:chOff x="0" y="0"/>
          <a:chExt cx="0" cy="0"/>
        </a:xfrm>
      </p:grpSpPr>
      <p:pic>
        <p:nvPicPr>
          <p:cNvPr id="2097175" name="Picture 10"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00" name="TextBox 12"/>
          <p:cNvSpPr txBox="1"/>
          <p:nvPr/>
        </p:nvSpPr>
        <p:spPr>
          <a:xfrm>
            <a:off x="10237867" y="2743200"/>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
        <p:nvSpPr>
          <p:cNvPr id="1048701" name="TextBox 13"/>
          <p:cNvSpPr txBox="1"/>
          <p:nvPr/>
        </p:nvSpPr>
        <p:spPr>
          <a:xfrm>
            <a:off x="488275" y="823337"/>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
        <p:nvSpPr>
          <p:cNvPr id="1048702" name="Title 1"/>
          <p:cNvSpPr>
            <a:spLocks noGrp="1"/>
          </p:cNvSpPr>
          <p:nvPr>
            <p:ph type="title"/>
          </p:nvPr>
        </p:nvSpPr>
        <p:spPr>
          <a:xfrm>
            <a:off x="992267" y="609601"/>
            <a:ext cx="9550399" cy="2743199"/>
          </a:xfrm>
        </p:spPr>
        <p:txBody>
          <a:bodyPr anchor="ctr">
            <a:normAutofit/>
          </a:bodyPr>
          <a:lstStyle>
            <a:lvl1pPr algn="l">
              <a:defRPr b="0" cap="none" sz="3200">
                <a:solidFill>
                  <a:schemeClr val="tx1"/>
                </a:solidFill>
              </a:defRPr>
            </a:lvl1pPr>
          </a:lstStyle>
          <a:p>
            <a:r>
              <a:rPr lang="en-US"/>
              <a:t>Click to edit Master title style</a:t>
            </a:r>
            <a:endParaRPr dirty="0" lang="en-US"/>
          </a:p>
        </p:txBody>
      </p:sp>
      <p:sp>
        <p:nvSpPr>
          <p:cNvPr id="1048703" name="Text Placeholder 9"/>
          <p:cNvSpPr>
            <a:spLocks noGrp="1"/>
          </p:cNvSpPr>
          <p:nvPr>
            <p:ph type="body" sz="quarter" idx="13"/>
          </p:nvPr>
        </p:nvSpPr>
        <p:spPr>
          <a:xfrm>
            <a:off x="685800" y="3886200"/>
            <a:ext cx="10135436" cy="889000"/>
          </a:xfrm>
        </p:spPr>
        <p:txBody>
          <a:bodyPr anchor="b" bIns="45720" lIns="91440" rIns="91440" rtlCol="0" tIns="45720" vert="horz">
            <a:normAutofit/>
          </a:bodyPr>
          <a:lstStyle>
            <a:lvl1pPr>
              <a:buNone/>
              <a:defRPr b="0" cap="none" dirty="0" sz="2400" lang="en-US">
                <a:ln w="3175" cmpd="sng">
                  <a:noFill/>
                </a:ln>
                <a:solidFill>
                  <a:schemeClr val="tx1"/>
                </a:solidFill>
                <a:effectLst/>
              </a:defRPr>
            </a:lvl1pPr>
          </a:lstStyle>
          <a:p>
            <a:pPr lvl="0" marL="0">
              <a:spcBef>
                <a:spcPct val="0"/>
              </a:spcBef>
              <a:buNone/>
            </a:pPr>
            <a:r>
              <a:rPr lang="en-US"/>
              <a:t>Click to edit Master text styles</a:t>
            </a:r>
          </a:p>
        </p:txBody>
      </p:sp>
      <p:sp>
        <p:nvSpPr>
          <p:cNvPr id="1048704" name="Text Placeholder 2"/>
          <p:cNvSpPr>
            <a:spLocks noGrp="1"/>
          </p:cNvSpPr>
          <p:nvPr>
            <p:ph type="body" idx="1"/>
          </p:nvPr>
        </p:nvSpPr>
        <p:spPr>
          <a:xfrm>
            <a:off x="685799" y="4775200"/>
            <a:ext cx="10135436" cy="1016000"/>
          </a:xfrm>
        </p:spPr>
        <p:txBody>
          <a:bodyPr anchor="t">
            <a:normAutofit/>
          </a:bodyPr>
          <a:lstStyle>
            <a:lvl1pPr algn="l" indent="0" marL="0">
              <a:buNone/>
              <a:defRPr sz="18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705"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06" name="Footer Placeholder 4"/>
          <p:cNvSpPr>
            <a:spLocks noGrp="1"/>
          </p:cNvSpPr>
          <p:nvPr>
            <p:ph type="ftr" sz="quarter" idx="11"/>
          </p:nvPr>
        </p:nvSpPr>
        <p:spPr/>
        <p:txBody>
          <a:bodyPr/>
          <a:p>
            <a:endParaRPr lang="en-IN"/>
          </a:p>
        </p:txBody>
      </p:sp>
      <p:sp>
        <p:nvSpPr>
          <p:cNvPr id="1048707"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85" name=""/>
        <p:cNvGrpSpPr/>
        <p:nvPr/>
      </p:nvGrpSpPr>
      <p:grpSpPr>
        <a:xfrm>
          <a:off x="0" y="0"/>
          <a:ext cx="0" cy="0"/>
          <a:chOff x="0" y="0"/>
          <a:chExt cx="0" cy="0"/>
        </a:xfrm>
      </p:grpSpPr>
      <p:pic>
        <p:nvPicPr>
          <p:cNvPr id="2097168" name="Picture 7"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54" name="Title 1"/>
          <p:cNvSpPr>
            <a:spLocks noGrp="1"/>
          </p:cNvSpPr>
          <p:nvPr>
            <p:ph type="title"/>
          </p:nvPr>
        </p:nvSpPr>
        <p:spPr>
          <a:xfrm>
            <a:off x="685801" y="609601"/>
            <a:ext cx="10131427" cy="2743199"/>
          </a:xfrm>
        </p:spPr>
        <p:txBody>
          <a:bodyPr anchor="ctr" bIns="45720" lIns="91440" rIns="91440" rtlCol="0" tIns="45720" vert="horz">
            <a:normAutofit/>
          </a:bodyPr>
          <a:lstStyle>
            <a:lvl1pPr>
              <a:defRPr b="0" dirty="0" lang="en-US"/>
            </a:lvl1pPr>
          </a:lstStyle>
          <a:p>
            <a:pPr lvl="0" marL="0"/>
            <a:r>
              <a:rPr lang="en-US"/>
              <a:t>Click to edit Master title style</a:t>
            </a:r>
            <a:endParaRPr dirty="0" lang="en-US"/>
          </a:p>
        </p:txBody>
      </p:sp>
      <p:sp>
        <p:nvSpPr>
          <p:cNvPr id="1048655" name="Text Placeholder 9"/>
          <p:cNvSpPr>
            <a:spLocks noGrp="1"/>
          </p:cNvSpPr>
          <p:nvPr>
            <p:ph type="body" sz="quarter" idx="13"/>
          </p:nvPr>
        </p:nvSpPr>
        <p:spPr>
          <a:xfrm>
            <a:off x="685801" y="3505200"/>
            <a:ext cx="10131428" cy="838200"/>
          </a:xfrm>
        </p:spPr>
        <p:txBody>
          <a:bodyPr anchor="b" bIns="45720" lIns="91440" rIns="91440" rtlCol="0" tIns="45720" vert="horz">
            <a:normAutofit/>
          </a:bodyPr>
          <a:lstStyle>
            <a:lvl1pPr>
              <a:buNone/>
              <a:defRPr b="0" cap="none" dirty="0" sz="2800" lang="en-US">
                <a:ln w="3175" cmpd="sng">
                  <a:noFill/>
                </a:ln>
                <a:solidFill>
                  <a:schemeClr val="tx1"/>
                </a:solidFill>
                <a:effectLst/>
              </a:defRPr>
            </a:lvl1pPr>
          </a:lstStyle>
          <a:p>
            <a:pPr lvl="0" marL="0">
              <a:spcBef>
                <a:spcPct val="0"/>
              </a:spcBef>
              <a:buNone/>
            </a:pPr>
            <a:r>
              <a:rPr lang="en-US"/>
              <a:t>Click to edit Master text styles</a:t>
            </a:r>
          </a:p>
        </p:txBody>
      </p:sp>
      <p:sp>
        <p:nvSpPr>
          <p:cNvPr id="1048656" name="Text Placeholder 2"/>
          <p:cNvSpPr>
            <a:spLocks noGrp="1"/>
          </p:cNvSpPr>
          <p:nvPr>
            <p:ph type="body" idx="1"/>
          </p:nvPr>
        </p:nvSpPr>
        <p:spPr>
          <a:xfrm>
            <a:off x="685800" y="4343400"/>
            <a:ext cx="10131428" cy="1447800"/>
          </a:xfrm>
        </p:spPr>
        <p:txBody>
          <a:bodyPr anchor="t">
            <a:normAutofit/>
          </a:bodyPr>
          <a:lstStyle>
            <a:lvl1pPr algn="l" indent="0" marL="0">
              <a:buNone/>
              <a:defRPr sz="18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57"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658" name="Footer Placeholder 4"/>
          <p:cNvSpPr>
            <a:spLocks noGrp="1"/>
          </p:cNvSpPr>
          <p:nvPr>
            <p:ph type="ftr" sz="quarter" idx="11"/>
          </p:nvPr>
        </p:nvSpPr>
        <p:spPr/>
        <p:txBody>
          <a:bodyPr/>
          <a:p>
            <a:endParaRPr lang="en-IN"/>
          </a:p>
        </p:txBody>
      </p:sp>
      <p:sp>
        <p:nvSpPr>
          <p:cNvPr id="1048659"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98" name=""/>
        <p:cNvGrpSpPr/>
        <p:nvPr/>
      </p:nvGrpSpPr>
      <p:grpSpPr>
        <a:xfrm>
          <a:off x="0" y="0"/>
          <a:ext cx="0" cy="0"/>
          <a:chOff x="0" y="0"/>
          <a:chExt cx="0" cy="0"/>
        </a:xfrm>
      </p:grpSpPr>
      <p:pic>
        <p:nvPicPr>
          <p:cNvPr id="2097180" name="Picture 6"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729" name="Vertical Text Placeholder 2"/>
          <p:cNvSpPr>
            <a:spLocks noGrp="1"/>
          </p:cNvSpPr>
          <p:nvPr>
            <p:ph type="body" orient="vert" idx="1"/>
          </p:nvPr>
        </p:nvSpPr>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30"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731" name="Footer Placeholder 4"/>
          <p:cNvSpPr>
            <a:spLocks noGrp="1"/>
          </p:cNvSpPr>
          <p:nvPr>
            <p:ph type="ftr" sz="quarter" idx="11"/>
          </p:nvPr>
        </p:nvSpPr>
        <p:spPr/>
        <p:txBody>
          <a:bodyPr/>
          <a:p>
            <a:endParaRPr lang="en-IN"/>
          </a:p>
        </p:txBody>
      </p:sp>
      <p:sp>
        <p:nvSpPr>
          <p:cNvPr id="1048732" name="Slide Number Placeholder 5"/>
          <p:cNvSpPr>
            <a:spLocks noGrp="1"/>
          </p:cNvSpPr>
          <p:nvPr>
            <p:ph type="sldNum" sz="quarter" idx="12"/>
          </p:nvPr>
        </p:nvSpPr>
        <p:spPr/>
        <p:txBody>
          <a:bodyPr/>
          <a:p>
            <a:fld id="{DD2C395F-0E71-46CB-B1A9-679CB0884389}" type="slidenum">
              <a:rPr lang="en-IN" smtClean="0"/>
              <a:t>‹#›</a:t>
            </a:fld>
            <a:endParaRPr lang="en-IN"/>
          </a:p>
        </p:txBody>
      </p:sp>
      <p:sp>
        <p:nvSpPr>
          <p:cNvPr id="1048733" name="Title 1"/>
          <p:cNvSpPr>
            <a:spLocks noGrp="1"/>
          </p:cNvSpPr>
          <p:nvPr>
            <p:ph type="title"/>
          </p:nvPr>
        </p:nvSpPr>
        <p:spPr>
          <a:xfrm>
            <a:off x="685801" y="609600"/>
            <a:ext cx="10131425" cy="1456267"/>
          </a:xfrm>
        </p:spPr>
        <p:txBody>
          <a:bodyPr/>
          <a:p>
            <a:r>
              <a:rPr lang="en-US"/>
              <a:t>Click to edit Master title style</a:t>
            </a:r>
            <a:endParaRPr dirty="0"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88" name=""/>
        <p:cNvGrpSpPr/>
        <p:nvPr/>
      </p:nvGrpSpPr>
      <p:grpSpPr>
        <a:xfrm>
          <a:off x="0" y="0"/>
          <a:ext cx="0" cy="0"/>
          <a:chOff x="0" y="0"/>
          <a:chExt cx="0" cy="0"/>
        </a:xfrm>
      </p:grpSpPr>
      <p:pic>
        <p:nvPicPr>
          <p:cNvPr id="2097170" name="Picture 6" descr="Celestia-R1---OverlayContentHD.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8674" name="Vertical Title 1"/>
          <p:cNvSpPr>
            <a:spLocks noGrp="1"/>
          </p:cNvSpPr>
          <p:nvPr>
            <p:ph type="title" orient="vert"/>
          </p:nvPr>
        </p:nvSpPr>
        <p:spPr>
          <a:xfrm>
            <a:off x="8658675" y="609599"/>
            <a:ext cx="2158552" cy="5181601"/>
          </a:xfrm>
        </p:spPr>
        <p:txBody>
          <a:bodyPr vert="eaVert"/>
          <a:p>
            <a:r>
              <a:rPr lang="en-US"/>
              <a:t>Click to edit Master title style</a:t>
            </a:r>
            <a:endParaRPr dirty="0" lang="en-US"/>
          </a:p>
        </p:txBody>
      </p:sp>
      <p:sp>
        <p:nvSpPr>
          <p:cNvPr id="1048675" name="Vertical Text Placeholder 2"/>
          <p:cNvSpPr>
            <a:spLocks noGrp="1"/>
          </p:cNvSpPr>
          <p:nvPr>
            <p:ph type="body" orient="vert" idx="1"/>
          </p:nvPr>
        </p:nvSpPr>
        <p:spPr>
          <a:xfrm>
            <a:off x="685800" y="609600"/>
            <a:ext cx="7832116" cy="5181600"/>
          </a:xfrm>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76" name="Date Placeholder 3"/>
          <p:cNvSpPr>
            <a:spLocks noGrp="1"/>
          </p:cNvSpPr>
          <p:nvPr>
            <p:ph type="dt" sz="half" idx="10"/>
          </p:nvPr>
        </p:nvSpPr>
        <p:spPr/>
        <p:txBody>
          <a:bodyPr/>
          <a:p>
            <a:fld id="{872241E3-C3D7-4883-A3A3-12D3CF7B9DEE}" type="datetimeFigureOut">
              <a:rPr lang="en-IN" smtClean="0"/>
              <a:t>04-05-2021</a:t>
            </a:fld>
            <a:endParaRPr lang="en-IN"/>
          </a:p>
        </p:txBody>
      </p:sp>
      <p:sp>
        <p:nvSpPr>
          <p:cNvPr id="1048677" name="Footer Placeholder 4"/>
          <p:cNvSpPr>
            <a:spLocks noGrp="1"/>
          </p:cNvSpPr>
          <p:nvPr>
            <p:ph type="ftr" sz="quarter" idx="11"/>
          </p:nvPr>
        </p:nvSpPr>
        <p:spPr/>
        <p:txBody>
          <a:bodyPr/>
          <a:p>
            <a:endParaRPr lang="en-IN"/>
          </a:p>
        </p:txBody>
      </p:sp>
      <p:sp>
        <p:nvSpPr>
          <p:cNvPr id="1048678" name="Slide Number Placeholder 5"/>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112" name=""/>
        <p:cNvGrpSpPr/>
        <p:nvPr/>
      </p:nvGrpSpPr>
      <p:grpSpPr>
        <a:xfrm>
          <a:off x="0" y="0"/>
          <a:ext cx="0" cy="0"/>
          <a:chOff x="0" y="0"/>
          <a:chExt cx="0" cy="0"/>
        </a:xfrm>
      </p:grpSpPr>
      <p:pic>
        <p:nvPicPr>
          <p:cNvPr id="2097194" name="Picture 9"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15" name="Title 1"/>
          <p:cNvSpPr>
            <a:spLocks noGrp="1"/>
          </p:cNvSpPr>
          <p:nvPr>
            <p:ph type="title"/>
          </p:nvPr>
        </p:nvSpPr>
        <p:spPr>
          <a:xfrm>
            <a:off x="913775" y="618517"/>
            <a:ext cx="10364451" cy="1596177"/>
          </a:xfrm>
        </p:spPr>
        <p:txBody>
          <a:bodyPr/>
          <a:p>
            <a:r>
              <a:rPr lang="en-US"/>
              <a:t>Click to edit Master title style</a:t>
            </a:r>
            <a:endParaRPr dirty="0" lang="en-US"/>
          </a:p>
        </p:txBody>
      </p:sp>
      <p:sp>
        <p:nvSpPr>
          <p:cNvPr id="1048816" name="Content Placeholder 2"/>
          <p:cNvSpPr>
            <a:spLocks noGrp="1"/>
          </p:cNvSpPr>
          <p:nvPr>
            <p:ph sz="quarter" idx="13"/>
          </p:nvPr>
        </p:nvSpPr>
        <p:spPr>
          <a:xfrm>
            <a:off x="913774" y="2367092"/>
            <a:ext cx="5106026" cy="34241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17" name="Content Placeholder 3"/>
          <p:cNvSpPr>
            <a:spLocks noGrp="1"/>
          </p:cNvSpPr>
          <p:nvPr>
            <p:ph sz="quarter" idx="14"/>
          </p:nvPr>
        </p:nvSpPr>
        <p:spPr>
          <a:xfrm>
            <a:off x="6172200" y="2367092"/>
            <a:ext cx="5105400" cy="34241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18"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819" name="Footer Placeholder 5"/>
          <p:cNvSpPr>
            <a:spLocks noGrp="1"/>
          </p:cNvSpPr>
          <p:nvPr>
            <p:ph type="ftr" sz="quarter" idx="11"/>
          </p:nvPr>
        </p:nvSpPr>
        <p:spPr/>
        <p:txBody>
          <a:bodyPr/>
          <a:p>
            <a:endParaRPr lang="en-IN"/>
          </a:p>
        </p:txBody>
      </p:sp>
      <p:sp>
        <p:nvSpPr>
          <p:cNvPr id="1048820"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106" name=""/>
        <p:cNvGrpSpPr/>
        <p:nvPr/>
      </p:nvGrpSpPr>
      <p:grpSpPr>
        <a:xfrm>
          <a:off x="0" y="0"/>
          <a:ext cx="0" cy="0"/>
          <a:chOff x="0" y="0"/>
          <a:chExt cx="0" cy="0"/>
        </a:xfrm>
      </p:grpSpPr>
      <p:pic>
        <p:nvPicPr>
          <p:cNvPr id="2097188" name="Picture 14"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80" name="Title 1"/>
          <p:cNvSpPr>
            <a:spLocks noGrp="1"/>
          </p:cNvSpPr>
          <p:nvPr>
            <p:ph type="title"/>
          </p:nvPr>
        </p:nvSpPr>
        <p:spPr>
          <a:xfrm>
            <a:off x="913775" y="618517"/>
            <a:ext cx="10364451" cy="1596177"/>
          </a:xfrm>
        </p:spPr>
        <p:txBody>
          <a:bodyPr/>
          <a:p>
            <a:r>
              <a:rPr lang="en-US"/>
              <a:t>Click to edit Master title style</a:t>
            </a:r>
            <a:endParaRPr dirty="0" lang="en-US"/>
          </a:p>
        </p:txBody>
      </p:sp>
      <p:sp>
        <p:nvSpPr>
          <p:cNvPr id="1048781" name="Text Placeholder 2"/>
          <p:cNvSpPr>
            <a:spLocks noGrp="1"/>
          </p:cNvSpPr>
          <p:nvPr>
            <p:ph type="body" idx="1"/>
          </p:nvPr>
        </p:nvSpPr>
        <p:spPr>
          <a:xfrm>
            <a:off x="1146328" y="2371018"/>
            <a:ext cx="4873474" cy="679994"/>
          </a:xfrm>
        </p:spPr>
        <p:txBody>
          <a:bodyPr anchor="b">
            <a:noAutofit/>
          </a:bodyPr>
          <a:lstStyle>
            <a:lvl1pPr indent="0" marL="0">
              <a:lnSpc>
                <a:spcPct val="85000"/>
              </a:lnSpc>
              <a:buNone/>
              <a:defRPr b="0" sz="26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82" name="Content Placeholder 3"/>
          <p:cNvSpPr>
            <a:spLocks noGrp="1"/>
          </p:cNvSpPr>
          <p:nvPr>
            <p:ph sz="quarter" idx="13"/>
          </p:nvPr>
        </p:nvSpPr>
        <p:spPr>
          <a:xfrm>
            <a:off x="913774" y="3051012"/>
            <a:ext cx="5106027" cy="274018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83" name="Text Placeholder 4"/>
          <p:cNvSpPr>
            <a:spLocks noGrp="1"/>
          </p:cNvSpPr>
          <p:nvPr>
            <p:ph type="body" sz="quarter" idx="3"/>
          </p:nvPr>
        </p:nvSpPr>
        <p:spPr>
          <a:xfrm>
            <a:off x="6396423" y="2371018"/>
            <a:ext cx="4881804" cy="679994"/>
          </a:xfrm>
        </p:spPr>
        <p:txBody>
          <a:bodyPr anchor="b">
            <a:noAutofit/>
          </a:bodyPr>
          <a:lstStyle>
            <a:lvl1pPr indent="0" marL="0">
              <a:lnSpc>
                <a:spcPct val="85000"/>
              </a:lnSpc>
              <a:buNone/>
              <a:defRPr b="0" sz="26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84" name="Content Placeholder 5"/>
          <p:cNvSpPr>
            <a:spLocks noGrp="1"/>
          </p:cNvSpPr>
          <p:nvPr>
            <p:ph sz="quarter" idx="14"/>
          </p:nvPr>
        </p:nvSpPr>
        <p:spPr>
          <a:xfrm>
            <a:off x="6172200" y="3051012"/>
            <a:ext cx="5105401" cy="274018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85" name="Date Placeholder 6"/>
          <p:cNvSpPr>
            <a:spLocks noGrp="1"/>
          </p:cNvSpPr>
          <p:nvPr>
            <p:ph type="dt" sz="half" idx="10"/>
          </p:nvPr>
        </p:nvSpPr>
        <p:spPr/>
        <p:txBody>
          <a:bodyPr/>
          <a:p>
            <a:fld id="{872241E3-C3D7-4883-A3A3-12D3CF7B9DEE}" type="datetimeFigureOut">
              <a:rPr lang="en-IN" smtClean="0"/>
              <a:t>04-05-2021</a:t>
            </a:fld>
            <a:endParaRPr lang="en-IN"/>
          </a:p>
        </p:txBody>
      </p:sp>
      <p:sp>
        <p:nvSpPr>
          <p:cNvPr id="1048786" name="Footer Placeholder 7"/>
          <p:cNvSpPr>
            <a:spLocks noGrp="1"/>
          </p:cNvSpPr>
          <p:nvPr>
            <p:ph type="ftr" sz="quarter" idx="11"/>
          </p:nvPr>
        </p:nvSpPr>
        <p:spPr/>
        <p:txBody>
          <a:bodyPr/>
          <a:p>
            <a:endParaRPr lang="en-IN"/>
          </a:p>
        </p:txBody>
      </p:sp>
      <p:sp>
        <p:nvSpPr>
          <p:cNvPr id="1048787" name="Slide Number Placeholder 8"/>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00" name=""/>
        <p:cNvGrpSpPr/>
        <p:nvPr/>
      </p:nvGrpSpPr>
      <p:grpSpPr>
        <a:xfrm>
          <a:off x="0" y="0"/>
          <a:ext cx="0" cy="0"/>
          <a:chOff x="0" y="0"/>
          <a:chExt cx="0" cy="0"/>
        </a:xfrm>
      </p:grpSpPr>
      <p:pic>
        <p:nvPicPr>
          <p:cNvPr id="2097182" name="Picture 7"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42" name="Title 1"/>
          <p:cNvSpPr>
            <a:spLocks noGrp="1"/>
          </p:cNvSpPr>
          <p:nvPr>
            <p:ph type="title"/>
          </p:nvPr>
        </p:nvSpPr>
        <p:spPr/>
        <p:txBody>
          <a:bodyPr/>
          <a:p>
            <a:r>
              <a:rPr lang="en-US"/>
              <a:t>Click to edit Master title style</a:t>
            </a:r>
            <a:endParaRPr dirty="0" lang="en-US"/>
          </a:p>
        </p:txBody>
      </p:sp>
      <p:sp>
        <p:nvSpPr>
          <p:cNvPr id="1048743" name="Date Placeholder 2"/>
          <p:cNvSpPr>
            <a:spLocks noGrp="1"/>
          </p:cNvSpPr>
          <p:nvPr>
            <p:ph type="dt" sz="half" idx="10"/>
          </p:nvPr>
        </p:nvSpPr>
        <p:spPr/>
        <p:txBody>
          <a:bodyPr/>
          <a:p>
            <a:fld id="{872241E3-C3D7-4883-A3A3-12D3CF7B9DEE}" type="datetimeFigureOut">
              <a:rPr lang="en-IN" smtClean="0"/>
              <a:t>04-05-2021</a:t>
            </a:fld>
            <a:endParaRPr lang="en-IN"/>
          </a:p>
        </p:txBody>
      </p:sp>
      <p:sp>
        <p:nvSpPr>
          <p:cNvPr id="1048744" name="Footer Placeholder 3"/>
          <p:cNvSpPr>
            <a:spLocks noGrp="1"/>
          </p:cNvSpPr>
          <p:nvPr>
            <p:ph type="ftr" sz="quarter" idx="11"/>
          </p:nvPr>
        </p:nvSpPr>
        <p:spPr/>
        <p:txBody>
          <a:bodyPr/>
          <a:p>
            <a:endParaRPr lang="en-IN"/>
          </a:p>
        </p:txBody>
      </p:sp>
      <p:sp>
        <p:nvSpPr>
          <p:cNvPr id="1048745" name="Slide Number Placeholder 4"/>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107" name=""/>
        <p:cNvGrpSpPr/>
        <p:nvPr/>
      </p:nvGrpSpPr>
      <p:grpSpPr>
        <a:xfrm>
          <a:off x="0" y="0"/>
          <a:ext cx="0" cy="0"/>
          <a:chOff x="0" y="0"/>
          <a:chExt cx="0" cy="0"/>
        </a:xfrm>
      </p:grpSpPr>
      <p:pic>
        <p:nvPicPr>
          <p:cNvPr id="2097189" name="Picture 6"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88" name="Date Placeholder 1"/>
          <p:cNvSpPr>
            <a:spLocks noGrp="1"/>
          </p:cNvSpPr>
          <p:nvPr>
            <p:ph type="dt" sz="half" idx="10"/>
          </p:nvPr>
        </p:nvSpPr>
        <p:spPr/>
        <p:txBody>
          <a:bodyPr/>
          <a:p>
            <a:fld id="{872241E3-C3D7-4883-A3A3-12D3CF7B9DEE}" type="datetimeFigureOut">
              <a:rPr lang="en-IN" smtClean="0"/>
              <a:t>04-05-2021</a:t>
            </a:fld>
            <a:endParaRPr lang="en-IN"/>
          </a:p>
        </p:txBody>
      </p:sp>
      <p:sp>
        <p:nvSpPr>
          <p:cNvPr id="1048789" name="Footer Placeholder 2"/>
          <p:cNvSpPr>
            <a:spLocks noGrp="1"/>
          </p:cNvSpPr>
          <p:nvPr>
            <p:ph type="ftr" sz="quarter" idx="11"/>
          </p:nvPr>
        </p:nvSpPr>
        <p:spPr/>
        <p:txBody>
          <a:bodyPr/>
          <a:p>
            <a:endParaRPr lang="en-IN"/>
          </a:p>
        </p:txBody>
      </p:sp>
      <p:sp>
        <p:nvSpPr>
          <p:cNvPr id="1048790" name="Slide Number Placeholder 3"/>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114" name=""/>
        <p:cNvGrpSpPr/>
        <p:nvPr/>
      </p:nvGrpSpPr>
      <p:grpSpPr>
        <a:xfrm>
          <a:off x="0" y="0"/>
          <a:ext cx="0" cy="0"/>
          <a:chOff x="0" y="0"/>
          <a:chExt cx="0" cy="0"/>
        </a:xfrm>
      </p:grpSpPr>
      <p:pic>
        <p:nvPicPr>
          <p:cNvPr id="2097196" name="Picture 10"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831"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dirty="0" lang="en-US"/>
          </a:p>
        </p:txBody>
      </p:sp>
      <p:sp>
        <p:nvSpPr>
          <p:cNvPr id="1048832" name="Content Placeholder 2"/>
          <p:cNvSpPr>
            <a:spLocks noGrp="1"/>
          </p:cNvSpPr>
          <p:nvPr>
            <p:ph sz="quarter" idx="13"/>
          </p:nvPr>
        </p:nvSpPr>
        <p:spPr>
          <a:xfrm>
            <a:off x="5078062" y="609600"/>
            <a:ext cx="6200163" cy="5181599"/>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33" name="Text Placeholder 3"/>
          <p:cNvSpPr>
            <a:spLocks noGrp="1"/>
          </p:cNvSpPr>
          <p:nvPr>
            <p:ph type="body" sz="half" idx="2"/>
          </p:nvPr>
        </p:nvSpPr>
        <p:spPr>
          <a:xfrm>
            <a:off x="913774" y="2632852"/>
            <a:ext cx="3935689" cy="3158348"/>
          </a:xfrm>
        </p:spPr>
        <p:txBody>
          <a:bodyP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834"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835" name="Footer Placeholder 5"/>
          <p:cNvSpPr>
            <a:spLocks noGrp="1"/>
          </p:cNvSpPr>
          <p:nvPr>
            <p:ph type="ftr" sz="quarter" idx="11"/>
          </p:nvPr>
        </p:nvSpPr>
        <p:spPr/>
        <p:txBody>
          <a:bodyPr/>
          <a:p>
            <a:endParaRPr lang="en-IN"/>
          </a:p>
        </p:txBody>
      </p:sp>
      <p:sp>
        <p:nvSpPr>
          <p:cNvPr id="1048836"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03" name=""/>
        <p:cNvGrpSpPr/>
        <p:nvPr/>
      </p:nvGrpSpPr>
      <p:grpSpPr>
        <a:xfrm>
          <a:off x="0" y="0"/>
          <a:ext cx="0" cy="0"/>
          <a:chOff x="0" y="0"/>
          <a:chExt cx="0" cy="0"/>
        </a:xfrm>
      </p:grpSpPr>
      <p:pic>
        <p:nvPicPr>
          <p:cNvPr id="2097185" name="Picture 9" descr="Droplets-HD-Content-R1d.png"/>
          <p:cNvPicPr>
            <a:picLocks noChangeAspect="1"/>
          </p:cNvPicPr>
          <p:nvPr/>
        </p:nvPicPr>
        <p:blipFill>
          <a:blip xmlns:r="http://schemas.openxmlformats.org/officeDocument/2006/relationships" r:embed="rId1"/>
          <a:stretch>
            <a:fillRect/>
          </a:stretch>
        </p:blipFill>
        <p:spPr>
          <a:xfrm>
            <a:off x="0" y="0"/>
            <a:ext cx="12192000" cy="6858000"/>
          </a:xfrm>
          <a:prstGeom prst="rect"/>
        </p:spPr>
      </p:pic>
      <p:sp>
        <p:nvSpPr>
          <p:cNvPr id="1048756"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dirty="0" lang="en-US"/>
          </a:p>
        </p:txBody>
      </p:sp>
      <p:sp>
        <p:nvSpPr>
          <p:cNvPr id="1048757" name="Picture Placeholder 2"/>
          <p:cNvSpPr>
            <a:spLocks noChangeAspect="1" noGrp="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dir="t" rig="threePt">
              <a:rot lat="0" lon="0" rev="2700000"/>
            </a:lightRig>
          </a:scene3d>
          <a:sp3d contourW="6350">
            <a:bevelT h="38100"/>
            <a:contourClr>
              <a:srgbClr val="C0C0C0"/>
            </a:contourClr>
          </a:sp3d>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758" name="Text Placeholder 3"/>
          <p:cNvSpPr>
            <a:spLocks noGrp="1"/>
          </p:cNvSpPr>
          <p:nvPr>
            <p:ph type="body" sz="half" idx="2"/>
          </p:nvPr>
        </p:nvSpPr>
        <p:spPr>
          <a:xfrm>
            <a:off x="913794" y="2632852"/>
            <a:ext cx="5934949" cy="3158347"/>
          </a:xfrm>
        </p:spPr>
        <p:txBody>
          <a:bodyPr/>
          <a:lstStyle>
            <a:lvl1pPr algn="ct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59" name="Date Placeholder 4"/>
          <p:cNvSpPr>
            <a:spLocks noGrp="1"/>
          </p:cNvSpPr>
          <p:nvPr>
            <p:ph type="dt" sz="half" idx="10"/>
          </p:nvPr>
        </p:nvSpPr>
        <p:spPr/>
        <p:txBody>
          <a:bodyPr/>
          <a:p>
            <a:fld id="{872241E3-C3D7-4883-A3A3-12D3CF7B9DEE}" type="datetimeFigureOut">
              <a:rPr lang="en-IN" smtClean="0"/>
              <a:t>04-05-2021</a:t>
            </a:fld>
            <a:endParaRPr lang="en-IN"/>
          </a:p>
        </p:txBody>
      </p:sp>
      <p:sp>
        <p:nvSpPr>
          <p:cNvPr id="1048760" name="Footer Placeholder 5"/>
          <p:cNvSpPr>
            <a:spLocks noGrp="1"/>
          </p:cNvSpPr>
          <p:nvPr>
            <p:ph type="ftr" sz="quarter" idx="11"/>
          </p:nvPr>
        </p:nvSpPr>
        <p:spPr/>
        <p:txBody>
          <a:bodyPr/>
          <a:p>
            <a:endParaRPr lang="en-IN"/>
          </a:p>
        </p:txBody>
      </p:sp>
      <p:sp>
        <p:nvSpPr>
          <p:cNvPr id="1048761" name="Slide Number Placeholder 6"/>
          <p:cNvSpPr>
            <a:spLocks noGrp="1"/>
          </p:cNvSpPr>
          <p:nvPr>
            <p:ph type="sldNum" sz="quarter" idx="12"/>
          </p:nvPr>
        </p:nvSpPr>
        <p:spPr/>
        <p:txBody>
          <a:bodyPr/>
          <a:p>
            <a:fld id="{DD2C395F-0E71-46CB-B1A9-679CB0884389}"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image" Target="../media/image3.png"/><Relationship Id="rId1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 Id="rId11" Type="http://schemas.openxmlformats.org/officeDocument/2006/relationships/slideLayout" Target="../slideLayouts/slideLayout28.xml"/><Relationship Id="rId12" Type="http://schemas.openxmlformats.org/officeDocument/2006/relationships/slideLayout" Target="../slideLayouts/slideLayout29.xml"/><Relationship Id="rId13" Type="http://schemas.openxmlformats.org/officeDocument/2006/relationships/slideLayout" Target="../slideLayouts/slideLayout30.xml"/><Relationship Id="rId14" Type="http://schemas.openxmlformats.org/officeDocument/2006/relationships/slideLayout" Target="../slideLayouts/slideLayout31.xml"/><Relationship Id="rId15" Type="http://schemas.openxmlformats.org/officeDocument/2006/relationships/slideLayout" Target="../slideLayouts/slideLayout32.xml"/><Relationship Id="rId16" Type="http://schemas.openxmlformats.org/officeDocument/2006/relationships/slideLayout" Target="../slideLayouts/slideLayout33.xml"/><Relationship Id="rId17" Type="http://schemas.openxmlformats.org/officeDocument/2006/relationships/slideLayout" Target="../slideLayouts/slideLayout34.xml"/><Relationship Id="rId1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2" name=""/>
        <p:cNvGrpSpPr/>
        <p:nvPr/>
      </p:nvGrpSpPr>
      <p:grpSpPr>
        <a:xfrm>
          <a:off x="0" y="0"/>
          <a:ext cx="0" cy="0"/>
          <a:chOff x="0" y="0"/>
          <a:chExt cx="0" cy="0"/>
        </a:xfrm>
      </p:grpSpPr>
      <p:pic>
        <p:nvPicPr>
          <p:cNvPr id="2097152" name="Picture 2" descr="\\DROBO-FS\QuickDrops\JB\PPTX NG\Droplets\LightingOverlay.png"/>
          <p:cNvPicPr>
            <a:picLocks noChangeAspect="1" noChangeArrowheads="1"/>
          </p:cNvPicPr>
          <p:nvPr/>
        </p:nvPicPr>
        <p:blipFill>
          <a:blip xmlns:r="http://schemas.openxmlformats.org/officeDocument/2006/relationships" r:embed="rId18">
            <a:alphaModFix/>
          </a:blip>
          <a:srcRect/>
          <a:stretch>
            <a:fillRect/>
          </a:stretch>
        </p:blipFill>
        <p:spPr bwMode="auto">
          <a:xfrm>
            <a:off x="0" y="-1"/>
            <a:ext cx="12192003" cy="6858001"/>
          </a:xfrm>
          <a:prstGeom prst="rect"/>
          <a:noFill/>
        </p:spPr>
      </p:pic>
      <p:sp>
        <p:nvSpPr>
          <p:cNvPr id="1048576" name="Title Placeholder 1"/>
          <p:cNvSpPr>
            <a:spLocks noGrp="1"/>
          </p:cNvSpPr>
          <p:nvPr>
            <p:ph type="title"/>
          </p:nvPr>
        </p:nvSpPr>
        <p:spPr>
          <a:xfrm>
            <a:off x="913775" y="618517"/>
            <a:ext cx="10364451" cy="1596177"/>
          </a:xfrm>
          <a:prstGeom prst="rect"/>
        </p:spPr>
        <p:txBody>
          <a:bodyPr anchor="ctr" bIns="45720" lIns="91440" rIns="91440" rtlCol="0" tIns="45720" vert="horz">
            <a:normAutofit/>
          </a:bodyPr>
          <a:p>
            <a:r>
              <a:rPr lang="en-US"/>
              <a:t>Click to edit Master title style</a:t>
            </a:r>
            <a:endParaRPr dirty="0" lang="en-US"/>
          </a:p>
        </p:txBody>
      </p:sp>
      <p:sp>
        <p:nvSpPr>
          <p:cNvPr id="1048577" name="Text Placeholder 2"/>
          <p:cNvSpPr>
            <a:spLocks noGrp="1"/>
          </p:cNvSpPr>
          <p:nvPr>
            <p:ph type="body" idx="1"/>
          </p:nvPr>
        </p:nvSpPr>
        <p:spPr>
          <a:xfrm>
            <a:off x="913775" y="2367093"/>
            <a:ext cx="10364452" cy="3424107"/>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78" name="Date Placeholder 3"/>
          <p:cNvSpPr>
            <a:spLocks noGrp="1"/>
          </p:cNvSpPr>
          <p:nvPr>
            <p:ph type="dt" sz="half" idx="2"/>
          </p:nvPr>
        </p:nvSpPr>
        <p:spPr>
          <a:xfrm>
            <a:off x="7678737" y="5883275"/>
            <a:ext cx="2743200" cy="365125"/>
          </a:xfrm>
          <a:prstGeom prst="rect"/>
        </p:spPr>
        <p:txBody>
          <a:bodyPr anchor="ctr" bIns="45720" lIns="91440" rIns="91440" rtlCol="0" tIns="45720" vert="horz"/>
          <a:lstStyle>
            <a:lvl1pPr algn="r">
              <a:defRPr sz="1000">
                <a:solidFill>
                  <a:schemeClr val="tx1"/>
                </a:solidFill>
              </a:defRPr>
            </a:lvl1pPr>
          </a:lstStyle>
          <a:p>
            <a:fld id="{872241E3-C3D7-4883-A3A3-12D3CF7B9DEE}" type="datetimeFigureOut">
              <a:rPr lang="en-IN" smtClean="0"/>
              <a:t>04-05-2021</a:t>
            </a:fld>
            <a:endParaRPr lang="en-IN"/>
          </a:p>
        </p:txBody>
      </p:sp>
      <p:sp>
        <p:nvSpPr>
          <p:cNvPr id="1048579" name="Footer Placeholder 4"/>
          <p:cNvSpPr>
            <a:spLocks noGrp="1"/>
          </p:cNvSpPr>
          <p:nvPr>
            <p:ph type="ftr" sz="quarter" idx="3"/>
          </p:nvPr>
        </p:nvSpPr>
        <p:spPr>
          <a:xfrm>
            <a:off x="913774" y="5883275"/>
            <a:ext cx="6672887" cy="365125"/>
          </a:xfrm>
          <a:prstGeom prst="rect"/>
        </p:spPr>
        <p:txBody>
          <a:bodyPr anchor="ctr" bIns="45720" lIns="91440" rIns="91440" rtlCol="0" tIns="45720" vert="horz"/>
          <a:lstStyle>
            <a:lvl1pPr algn="l">
              <a:defRPr sz="1000">
                <a:solidFill>
                  <a:schemeClr val="tx1"/>
                </a:solidFill>
              </a:defRPr>
            </a:lvl1pPr>
          </a:lstStyle>
          <a:p>
            <a:endParaRPr lang="en-IN"/>
          </a:p>
        </p:txBody>
      </p:sp>
      <p:sp>
        <p:nvSpPr>
          <p:cNvPr id="1048580" name="Slide Number Placeholder 5"/>
          <p:cNvSpPr>
            <a:spLocks noGrp="1"/>
          </p:cNvSpPr>
          <p:nvPr>
            <p:ph type="sldNum" sz="quarter" idx="4"/>
          </p:nvPr>
        </p:nvSpPr>
        <p:spPr>
          <a:xfrm>
            <a:off x="10514011" y="5883275"/>
            <a:ext cx="764215" cy="365125"/>
          </a:xfrm>
          <a:prstGeom prst="rect"/>
        </p:spPr>
        <p:txBody>
          <a:bodyPr anchor="ctr" bIns="45720" lIns="91440" rIns="91440" rtlCol="0" tIns="45720" vert="horz"/>
          <a:lstStyle>
            <a:lvl1pPr algn="r">
              <a:defRPr sz="1000">
                <a:solidFill>
                  <a:schemeClr val="tx1"/>
                </a:solidFill>
              </a:defRPr>
            </a:lvl1pPr>
          </a:lstStyle>
          <a:p>
            <a:fld id="{DD2C395F-0E71-46CB-B1A9-679CB0884389}"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txStyles>
    <p:titleStyle>
      <a:lvl1pPr algn="ctr" defTabSz="914400" eaLnBrk="1" hangingPunct="1" latinLnBrk="0" rtl="0">
        <a:lnSpc>
          <a:spcPct val="90000"/>
        </a:lnSpc>
        <a:spcBef>
          <a:spcPct val="0"/>
        </a:spcBef>
        <a:buNone/>
        <a:defRPr baseline="0" cap="all" sz="3600" kern="1200">
          <a:solidFill>
            <a:schemeClr val="tx1"/>
          </a:solidFill>
          <a:effectLst/>
          <a:latin typeface="+mj-lt"/>
          <a:ea typeface="+mj-ea"/>
          <a:cs typeface="+mj-cs"/>
        </a:defRPr>
      </a:lvl1pPr>
    </p:titleStyle>
    <p:bodyStyle>
      <a:lvl1pPr algn="l" defTabSz="914400" eaLnBrk="1" hangingPunct="1" indent="-228600" latinLnBrk="0" marL="228600" rtl="0">
        <a:lnSpc>
          <a:spcPct val="120000"/>
        </a:lnSpc>
        <a:spcBef>
          <a:spcPts val="1000"/>
        </a:spcBef>
        <a:buClr>
          <a:schemeClr val="tx1"/>
        </a:buClr>
        <a:buFont typeface="Arial" panose="020B0604020202020204" pitchFamily="34" charset="0"/>
        <a:buChar char="•"/>
        <a:defRPr baseline="0" cap="all" sz="2000" kern="1200">
          <a:solidFill>
            <a:schemeClr val="tx1"/>
          </a:solidFill>
          <a:effectLst/>
          <a:latin typeface="+mn-lt"/>
          <a:ea typeface="+mn-ea"/>
          <a:cs typeface="+mn-cs"/>
        </a:defRPr>
      </a:lvl1pPr>
      <a:lvl2pPr algn="l" defTabSz="914400" eaLnBrk="1" hangingPunct="1" indent="-228600" latinLnBrk="0" marL="685800" rtl="0">
        <a:lnSpc>
          <a:spcPct val="120000"/>
        </a:lnSpc>
        <a:spcBef>
          <a:spcPts val="500"/>
        </a:spcBef>
        <a:buClr>
          <a:schemeClr val="tx1"/>
        </a:buClr>
        <a:buFont typeface="Arial" panose="020B0604020202020204" pitchFamily="34" charset="0"/>
        <a:buChar char="•"/>
        <a:defRPr baseline="0" cap="all" sz="1800" kern="1200">
          <a:solidFill>
            <a:schemeClr val="tx1"/>
          </a:solidFill>
          <a:effectLst/>
          <a:latin typeface="+mn-lt"/>
          <a:ea typeface="+mn-ea"/>
          <a:cs typeface="+mn-cs"/>
        </a:defRPr>
      </a:lvl2pPr>
      <a:lvl3pPr algn="l" defTabSz="914400" eaLnBrk="1" hangingPunct="1" indent="-228600" latinLnBrk="0" marL="1143000" rtl="0">
        <a:lnSpc>
          <a:spcPct val="120000"/>
        </a:lnSpc>
        <a:spcBef>
          <a:spcPts val="500"/>
        </a:spcBef>
        <a:buClr>
          <a:schemeClr val="tx1"/>
        </a:buClr>
        <a:buFont typeface="Arial" panose="020B0604020202020204" pitchFamily="34" charset="0"/>
        <a:buChar char="•"/>
        <a:defRPr baseline="0" cap="all" sz="1600" kern="1200">
          <a:solidFill>
            <a:schemeClr val="tx1"/>
          </a:solidFill>
          <a:effectLst/>
          <a:latin typeface="+mn-lt"/>
          <a:ea typeface="+mn-ea"/>
          <a:cs typeface="+mn-cs"/>
        </a:defRPr>
      </a:lvl3pPr>
      <a:lvl4pPr algn="l" defTabSz="914400" eaLnBrk="1" hangingPunct="1" indent="-228600" latinLnBrk="0" marL="16002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4pPr>
      <a:lvl5pPr algn="l" defTabSz="914400" eaLnBrk="1" hangingPunct="1" indent="-228600" latinLnBrk="0" marL="20574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5pPr>
      <a:lvl6pPr algn="l" defTabSz="914400" eaLnBrk="1" hangingPunct="1" indent="-228600" latinLnBrk="0" marL="25146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6pPr>
      <a:lvl7pPr algn="l" defTabSz="914400" eaLnBrk="1" hangingPunct="1" indent="-228600" latinLnBrk="0" marL="29718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7pPr>
      <a:lvl8pPr algn="l" defTabSz="914400" eaLnBrk="1" hangingPunct="1" indent="-228600" latinLnBrk="0" marL="34290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8pPr>
      <a:lvl9pPr algn="l" defTabSz="914400" eaLnBrk="1" hangingPunct="1" indent="-228600" latinLnBrk="0" marL="3886200" rtl="0">
        <a:lnSpc>
          <a:spcPct val="120000"/>
        </a:lnSpc>
        <a:spcBef>
          <a:spcPts val="500"/>
        </a:spcBef>
        <a:buClr>
          <a:schemeClr val="tx1"/>
        </a:buClr>
        <a:buFont typeface="Arial" panose="020B0604020202020204" pitchFamily="34" charset="0"/>
        <a:buChar char="•"/>
        <a:defRPr baseline="0" cap="all" sz="1400" kern="1200">
          <a:solidFill>
            <a:schemeClr val="tx1"/>
          </a:solidFill>
          <a:effectLst/>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44" name=""/>
        <p:cNvGrpSpPr/>
        <p:nvPr/>
      </p:nvGrpSpPr>
      <p:grpSpPr>
        <a:xfrm>
          <a:off x="0" y="0"/>
          <a:ext cx="0" cy="0"/>
          <a:chOff x="0" y="0"/>
          <a:chExt cx="0" cy="0"/>
        </a:xfrm>
      </p:grpSpPr>
      <p:sp>
        <p:nvSpPr>
          <p:cNvPr id="1048589" name="Title Placeholder 1"/>
          <p:cNvSpPr>
            <a:spLocks noGrp="1"/>
          </p:cNvSpPr>
          <p:nvPr>
            <p:ph type="title"/>
          </p:nvPr>
        </p:nvSpPr>
        <p:spPr>
          <a:xfrm>
            <a:off x="685801" y="609600"/>
            <a:ext cx="10131425" cy="1456267"/>
          </a:xfrm>
          <a:prstGeom prst="rect"/>
          <a:effectLst/>
        </p:spPr>
        <p:txBody>
          <a:bodyPr anchor="ctr" bIns="45720" lIns="91440" rIns="91440" rtlCol="0" tIns="45720" vert="horz">
            <a:normAutofit/>
          </a:bodyPr>
          <a:p>
            <a:r>
              <a:rPr lang="en-US"/>
              <a:t>Click to edit Master title style</a:t>
            </a:r>
            <a:endParaRPr dirty="0" lang="en-US"/>
          </a:p>
        </p:txBody>
      </p:sp>
      <p:sp>
        <p:nvSpPr>
          <p:cNvPr id="1048590" name="Text Placeholder 2"/>
          <p:cNvSpPr>
            <a:spLocks noGrp="1"/>
          </p:cNvSpPr>
          <p:nvPr>
            <p:ph type="body" idx="1"/>
          </p:nvPr>
        </p:nvSpPr>
        <p:spPr>
          <a:xfrm>
            <a:off x="685801" y="2142067"/>
            <a:ext cx="10131425" cy="3649133"/>
          </a:xfrm>
          <a:prstGeom prst="rect"/>
        </p:spPr>
        <p:txBody>
          <a:bodyPr anchor="ct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91" name="Date Placeholder 3"/>
          <p:cNvSpPr>
            <a:spLocks noGrp="1"/>
          </p:cNvSpPr>
          <p:nvPr>
            <p:ph type="dt" sz="half" idx="2"/>
          </p:nvPr>
        </p:nvSpPr>
        <p:spPr>
          <a:xfrm>
            <a:off x="8589660" y="5870575"/>
            <a:ext cx="1600200" cy="377825"/>
          </a:xfrm>
          <a:prstGeom prst="rect"/>
        </p:spPr>
        <p:txBody>
          <a:bodyPr anchor="ctr" bIns="45720" lIns="91440" rIns="91440" rtlCol="0" tIns="45720" vert="horz"/>
          <a:lstStyle>
            <a:lvl1pPr algn="r">
              <a:defRPr b="0" sz="1000" i="0">
                <a:solidFill>
                  <a:schemeClr val="tx1"/>
                </a:solidFill>
                <a:effectLst/>
                <a:latin typeface="+mn-lt"/>
              </a:defRPr>
            </a:lvl1pPr>
          </a:lstStyle>
          <a:p>
            <a:fld id="{872241E3-C3D7-4883-A3A3-12D3CF7B9DEE}" type="datetimeFigureOut">
              <a:rPr lang="en-IN" smtClean="0"/>
              <a:t>04-05-2021</a:t>
            </a:fld>
            <a:endParaRPr lang="en-IN"/>
          </a:p>
        </p:txBody>
      </p:sp>
      <p:sp>
        <p:nvSpPr>
          <p:cNvPr id="1048592" name="Footer Placeholder 4"/>
          <p:cNvSpPr>
            <a:spLocks noGrp="1"/>
          </p:cNvSpPr>
          <p:nvPr>
            <p:ph type="ftr" sz="quarter" idx="3"/>
          </p:nvPr>
        </p:nvSpPr>
        <p:spPr>
          <a:xfrm>
            <a:off x="685800" y="5870575"/>
            <a:ext cx="7827659" cy="377825"/>
          </a:xfrm>
          <a:prstGeom prst="rect"/>
        </p:spPr>
        <p:txBody>
          <a:bodyPr anchor="ctr" bIns="45720" lIns="91440" rIns="91440" rtlCol="0" tIns="45720" vert="horz"/>
          <a:lstStyle>
            <a:lvl1pPr algn="l">
              <a:defRPr b="0" sz="1000" i="0">
                <a:solidFill>
                  <a:schemeClr val="tx1"/>
                </a:solidFill>
                <a:effectLst/>
                <a:latin typeface="+mn-lt"/>
              </a:defRPr>
            </a:lvl1pPr>
          </a:lstStyle>
          <a:p>
            <a:endParaRPr lang="en-IN"/>
          </a:p>
        </p:txBody>
      </p:sp>
      <p:sp>
        <p:nvSpPr>
          <p:cNvPr id="1048593" name="Slide Number Placeholder 5"/>
          <p:cNvSpPr>
            <a:spLocks noGrp="1"/>
          </p:cNvSpPr>
          <p:nvPr>
            <p:ph type="sldNum" sz="quarter" idx="4"/>
          </p:nvPr>
        </p:nvSpPr>
        <p:spPr>
          <a:xfrm>
            <a:off x="10266060" y="5870575"/>
            <a:ext cx="551167" cy="377825"/>
          </a:xfrm>
          <a:prstGeom prst="rect"/>
        </p:spPr>
        <p:txBody>
          <a:bodyPr anchor="ctr" bIns="45720" lIns="91440" rIns="91440" rtlCol="0" tIns="45720" vert="horz"/>
          <a:lstStyle>
            <a:lvl1pPr algn="r">
              <a:defRPr b="0" sz="1000" i="0">
                <a:solidFill>
                  <a:schemeClr val="tx1"/>
                </a:solidFill>
                <a:effectLst/>
                <a:latin typeface="+mn-lt"/>
              </a:defRPr>
            </a:lvl1pPr>
          </a:lstStyle>
          <a:p>
            <a:fld id="{DD2C395F-0E71-46CB-B1A9-679CB0884389}" type="slidenum">
              <a:rPr lang="en-IN" smtClean="0"/>
              <a:t>‹#›</a:t>
            </a:fld>
            <a:endParaRPr lang="en-IN"/>
          </a:p>
        </p:txBody>
      </p:sp>
    </p:spTree>
  </p:cSld>
  <p:clrMap accent1="accent1" accent2="accent2" accent3="accent3" accent4="accent4" accent5="accent5" accent6="accent6" bg1="dk1" bg2="dk2" tx1="lt1" tx2="lt2"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p:txStyles>
    <p:titleStyle>
      <a:lvl1pPr algn="l" defTabSz="457200" eaLnBrk="1" hangingPunct="1" latinLnBrk="0" rtl="0">
        <a:spcBef>
          <a:spcPct val="0"/>
        </a:spcBef>
        <a:buNone/>
        <a:defRPr cap="all" sz="3600" kern="1200">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285750" latinLnBrk="0" marL="285750" rtl="0">
        <a:spcBef>
          <a:spcPts val="0"/>
        </a:spcBef>
        <a:spcAft>
          <a:spcPts val="1000"/>
        </a:spcAft>
        <a:buClr>
          <a:schemeClr val="tx1"/>
        </a:buClr>
        <a:buSzPct val="100000"/>
        <a:buFont typeface="Arial"/>
        <a:buChar char="•"/>
        <a:defRPr cap="none" sz="1800" kern="1200">
          <a:solidFill>
            <a:schemeClr val="tx1"/>
          </a:solidFill>
          <a:effectLst/>
          <a:latin typeface="+mn-lt"/>
          <a:ea typeface="+mn-ea"/>
          <a:cs typeface="+mn-cs"/>
        </a:defRPr>
      </a:lvl1pPr>
      <a:lvl2pPr algn="l" defTabSz="457200" eaLnBrk="1" hangingPunct="1" indent="-285750" latinLnBrk="0" marL="742950" rtl="0">
        <a:spcBef>
          <a:spcPts val="0"/>
        </a:spcBef>
        <a:spcAft>
          <a:spcPts val="1000"/>
        </a:spcAft>
        <a:buClr>
          <a:schemeClr val="tx1"/>
        </a:buClr>
        <a:buSzPct val="100000"/>
        <a:buFont typeface="Arial"/>
        <a:buChar char="•"/>
        <a:defRPr cap="none" sz="1600" kern="1200">
          <a:solidFill>
            <a:schemeClr val="tx1"/>
          </a:solidFill>
          <a:effectLst/>
          <a:latin typeface="+mn-lt"/>
          <a:ea typeface="+mn-ea"/>
          <a:cs typeface="+mn-cs"/>
        </a:defRPr>
      </a:lvl2pPr>
      <a:lvl3pPr algn="l" defTabSz="457200" eaLnBrk="1" hangingPunct="1" indent="-285750" latinLnBrk="0" marL="1200150" rtl="0">
        <a:spcBef>
          <a:spcPts val="0"/>
        </a:spcBef>
        <a:spcAft>
          <a:spcPts val="1000"/>
        </a:spcAft>
        <a:buClr>
          <a:schemeClr val="tx1"/>
        </a:buClr>
        <a:buSzPct val="100000"/>
        <a:buFont typeface="Arial"/>
        <a:buChar char="•"/>
        <a:defRPr cap="none" sz="1400" kern="1200">
          <a:solidFill>
            <a:schemeClr val="tx1"/>
          </a:solidFill>
          <a:effectLst/>
          <a:latin typeface="+mn-lt"/>
          <a:ea typeface="+mn-ea"/>
          <a:cs typeface="+mn-cs"/>
        </a:defRPr>
      </a:lvl3pPr>
      <a:lvl4pPr algn="l" defTabSz="457200" eaLnBrk="1" hangingPunct="1" indent="-171450" latinLnBrk="0" marL="154305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4pPr>
      <a:lvl5pPr algn="l" defTabSz="457200" eaLnBrk="1" hangingPunct="1" indent="-171450" latinLnBrk="0" marL="200025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5pPr>
      <a:lvl6pPr algn="l" defTabSz="457200" eaLnBrk="1" hangingPunct="1" indent="-228600" latinLnBrk="0" marL="251460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6pPr>
      <a:lvl7pPr algn="l" defTabSz="457200" eaLnBrk="1" hangingPunct="1" indent="-228600" latinLnBrk="0" marL="297180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7pPr>
      <a:lvl8pPr algn="l" defTabSz="457200" eaLnBrk="1" hangingPunct="1" indent="-228600" latinLnBrk="0" marL="342900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8pPr>
      <a:lvl9pPr algn="l" defTabSz="457200" eaLnBrk="1" hangingPunct="1" indent="-228600" latinLnBrk="0" marL="3886200" rtl="0">
        <a:spcBef>
          <a:spcPts val="0"/>
        </a:spcBef>
        <a:spcAft>
          <a:spcPts val="1000"/>
        </a:spcAft>
        <a:buClr>
          <a:schemeClr val="tx1"/>
        </a:buClr>
        <a:buSzPct val="100000"/>
        <a:buFont typeface="Arial"/>
        <a:buChar char="•"/>
        <a:defRPr cap="none" sz="1200" kern="1200">
          <a:solidFill>
            <a:schemeClr val="tx1"/>
          </a:solidFill>
          <a:effectLst/>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image" Target="../media/image8.jpeg"/><Relationship Id="rId3"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hyperlink" Target="https://www.python.org/" TargetMode="External"/><Relationship Id="rId2" Type="http://schemas.openxmlformats.org/officeDocument/2006/relationships/hyperlink" Target="https://cutt.ly/gbvJuT9" TargetMode="External"/><Relationship Id="rId3" Type="http://schemas.openxmlformats.org/officeDocument/2006/relationships/hyperlink" Target="https://youtu.be/Lp9Ftuq2sVI" TargetMode="External"/><Relationship Id="rId4" Type="http://schemas.openxmlformats.org/officeDocument/2006/relationships/hyperlink" Target="https://code.visualstudio.com/" TargetMode="External"/><Relationship Id="rId5"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image" Target="../media/image10.gif"/><Relationship Id="rId2"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2.png"/><Relationship Id="rId3"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dpi="0">
          <a:blip xmlns:r="http://schemas.openxmlformats.org/officeDocument/2006/relationships" r:embed="rId1">
            <a:alphaModFix amt="25000"/>
            <a:lum/>
          </a:blip>
          <a:srcRect/>
          <a:stretch>
            <a:fillRect t="-8000" b="-8000"/>
          </a:stretch>
        </a:blipFill>
        <a:effectLst/>
      </p:bgPr>
    </p:bg>
    <p:spTree>
      <p:nvGrpSpPr>
        <p:cNvPr id="31" name=""/>
        <p:cNvGrpSpPr/>
        <p:nvPr/>
      </p:nvGrpSpPr>
      <p:grpSpPr>
        <a:xfrm>
          <a:off x="0" y="0"/>
          <a:ext cx="0" cy="0"/>
          <a:chOff x="0" y="0"/>
          <a:chExt cx="0" cy="0"/>
        </a:xfrm>
      </p:grpSpPr>
      <p:sp>
        <p:nvSpPr>
          <p:cNvPr id="1048586" name="Rectangle 3"/>
          <p:cNvSpPr/>
          <p:nvPr/>
        </p:nvSpPr>
        <p:spPr>
          <a:xfrm>
            <a:off x="10014012" y="301841"/>
            <a:ext cx="1953087" cy="1846555"/>
          </a:xfrm>
          <a:prstGeom prst="rect"/>
          <a:blipFill rotWithShape="1" dpi="0">
            <a:blip xmlns:r="http://schemas.openxmlformats.org/officeDocument/2006/relationships" r:embed="rId2"/>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587" name="TextBox 4"/>
          <p:cNvSpPr txBox="1"/>
          <p:nvPr/>
        </p:nvSpPr>
        <p:spPr>
          <a:xfrm>
            <a:off x="911348" y="1831389"/>
            <a:ext cx="9942990" cy="2491740"/>
          </a:xfrm>
          <a:prstGeom prst="rect"/>
          <a:noFill/>
        </p:spPr>
        <p:txBody>
          <a:bodyPr rtlCol="0" wrap="square">
            <a:spAutoFit/>
          </a:bodyPr>
          <a:p>
            <a:pPr algn="ctr"/>
            <a:r>
              <a:rPr b="1" dirty="0" sz="5400" lang="en-IN">
                <a:latin typeface="Times New Roman" panose="02020603050405020304" pitchFamily="18" charset="0"/>
                <a:cs typeface="Times New Roman" panose="02020603050405020304" pitchFamily="18" charset="0"/>
              </a:rPr>
              <a:t>PROJECT ON </a:t>
            </a:r>
          </a:p>
          <a:p>
            <a:pPr algn="ctr"/>
            <a:r>
              <a:rPr b="1" dirty="0" sz="5400" lang="en-IN">
                <a:latin typeface="Times New Roman" panose="02020603050405020304" pitchFamily="18" charset="0"/>
                <a:cs typeface="Times New Roman" panose="02020603050405020304" pitchFamily="18" charset="0"/>
              </a:rPr>
              <a:t>JARVIS DESKTOP VOICE   ASSISTANT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15" name="TextBox 1"/>
          <p:cNvSpPr txBox="1"/>
          <p:nvPr/>
        </p:nvSpPr>
        <p:spPr>
          <a:xfrm>
            <a:off x="363984" y="3551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1 :</a:t>
            </a:r>
          </a:p>
        </p:txBody>
      </p:sp>
      <p:sp>
        <p:nvSpPr>
          <p:cNvPr id="1048616" name="TextBox 2"/>
          <p:cNvSpPr txBox="1"/>
          <p:nvPr/>
        </p:nvSpPr>
        <p:spPr>
          <a:xfrm>
            <a:off x="363984" y="878889"/>
            <a:ext cx="4287915"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Calling Time() and Date() Functions</a:t>
            </a:r>
          </a:p>
        </p:txBody>
      </p:sp>
      <p:pic>
        <p:nvPicPr>
          <p:cNvPr id="2097157" name="Picture 4"/>
          <p:cNvPicPr>
            <a:picLocks noChangeAspect="1"/>
          </p:cNvPicPr>
          <p:nvPr/>
        </p:nvPicPr>
        <p:blipFill>
          <a:blip xmlns:r="http://schemas.openxmlformats.org/officeDocument/2006/relationships" r:embed="rId1"/>
          <a:stretch>
            <a:fillRect/>
          </a:stretch>
        </p:blipFill>
        <p:spPr>
          <a:xfrm>
            <a:off x="1322772" y="1580225"/>
            <a:ext cx="8498889" cy="4780625"/>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17" name="TextBox 1"/>
          <p:cNvSpPr txBox="1"/>
          <p:nvPr/>
        </p:nvSpPr>
        <p:spPr>
          <a:xfrm>
            <a:off x="363984" y="3551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2 :</a:t>
            </a:r>
          </a:p>
        </p:txBody>
      </p:sp>
      <p:sp>
        <p:nvSpPr>
          <p:cNvPr id="1048618" name="TextBox 2"/>
          <p:cNvSpPr txBox="1"/>
          <p:nvPr/>
        </p:nvSpPr>
        <p:spPr>
          <a:xfrm>
            <a:off x="363984" y="878889"/>
            <a:ext cx="4287915"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search something on Wikipedia</a:t>
            </a:r>
          </a:p>
        </p:txBody>
      </p:sp>
      <p:pic>
        <p:nvPicPr>
          <p:cNvPr id="2097158" name="Picture 4"/>
          <p:cNvPicPr>
            <a:picLocks noChangeAspect="1"/>
          </p:cNvPicPr>
          <p:nvPr/>
        </p:nvPicPr>
        <p:blipFill>
          <a:blip xmlns:r="http://schemas.openxmlformats.org/officeDocument/2006/relationships" r:embed="rId1"/>
          <a:stretch>
            <a:fillRect/>
          </a:stretch>
        </p:blipFill>
        <p:spPr>
          <a:xfrm>
            <a:off x="1402671" y="2066276"/>
            <a:ext cx="8392357" cy="4720701"/>
          </a:xfrm>
          <a:prstGeom prst="rect"/>
        </p:spPr>
      </p:pic>
      <p:sp>
        <p:nvSpPr>
          <p:cNvPr id="1048619" name="TextBox 5"/>
          <p:cNvSpPr txBox="1"/>
          <p:nvPr/>
        </p:nvSpPr>
        <p:spPr>
          <a:xfrm>
            <a:off x="471996" y="1490336"/>
            <a:ext cx="11248007"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After speaking “Wikipedia” the particular </a:t>
            </a:r>
            <a:r>
              <a:rPr dirty="0" sz="2000" lang="en-IN" err="1">
                <a:latin typeface="Times New Roman" panose="02020603050405020304" pitchFamily="18" charset="0"/>
                <a:cs typeface="Times New Roman" panose="02020603050405020304" pitchFamily="18" charset="0"/>
              </a:rPr>
              <a:t>elif</a:t>
            </a:r>
            <a:r>
              <a:rPr dirty="0" sz="2000" lang="en-IN">
                <a:latin typeface="Times New Roman" panose="02020603050405020304" pitchFamily="18" charset="0"/>
                <a:cs typeface="Times New Roman" panose="02020603050405020304" pitchFamily="18" charset="0"/>
              </a:rPr>
              <a:t> statement become true and run the command said by user.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20" name="TextBox 1"/>
          <p:cNvSpPr txBox="1"/>
          <p:nvPr/>
        </p:nvSpPr>
        <p:spPr>
          <a:xfrm>
            <a:off x="541537" y="363429"/>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3 :</a:t>
            </a:r>
          </a:p>
        </p:txBody>
      </p:sp>
      <p:sp>
        <p:nvSpPr>
          <p:cNvPr id="1048621" name="TextBox 2"/>
          <p:cNvSpPr txBox="1"/>
          <p:nvPr/>
        </p:nvSpPr>
        <p:spPr>
          <a:xfrm>
            <a:off x="363984" y="878889"/>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open YouTube and Stack Overflow in browser</a:t>
            </a:r>
          </a:p>
        </p:txBody>
      </p:sp>
      <p:sp>
        <p:nvSpPr>
          <p:cNvPr id="1048622" name="TextBox 3"/>
          <p:cNvSpPr txBox="1"/>
          <p:nvPr/>
        </p:nvSpPr>
        <p:spPr>
          <a:xfrm>
            <a:off x="976544" y="1818810"/>
            <a:ext cx="11248007"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2097159" name="Picture 5"/>
          <p:cNvPicPr>
            <a:picLocks noChangeAspect="1"/>
          </p:cNvPicPr>
          <p:nvPr/>
        </p:nvPicPr>
        <p:blipFill>
          <a:blip xmlns:r="http://schemas.openxmlformats.org/officeDocument/2006/relationships" r:embed="rId1"/>
          <a:stretch>
            <a:fillRect/>
          </a:stretch>
        </p:blipFill>
        <p:spPr>
          <a:xfrm>
            <a:off x="283099" y="2849731"/>
            <a:ext cx="5200341" cy="3249225"/>
          </a:xfrm>
          <a:prstGeom prst="rect"/>
        </p:spPr>
      </p:pic>
      <p:pic>
        <p:nvPicPr>
          <p:cNvPr id="2097160" name="Picture 7"/>
          <p:cNvPicPr>
            <a:picLocks noChangeAspect="1"/>
          </p:cNvPicPr>
          <p:nvPr/>
        </p:nvPicPr>
        <p:blipFill>
          <a:blip xmlns:r="http://schemas.openxmlformats.org/officeDocument/2006/relationships" r:embed="rId2"/>
          <a:stretch>
            <a:fillRect/>
          </a:stretch>
        </p:blipFill>
        <p:spPr>
          <a:xfrm>
            <a:off x="6393896" y="2849733"/>
            <a:ext cx="5200341" cy="3249226"/>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623" name="TextBox 1"/>
          <p:cNvSpPr txBox="1"/>
          <p:nvPr/>
        </p:nvSpPr>
        <p:spPr>
          <a:xfrm>
            <a:off x="603681" y="3723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4 :</a:t>
            </a:r>
          </a:p>
        </p:txBody>
      </p:sp>
      <p:sp>
        <p:nvSpPr>
          <p:cNvPr id="1048624" name="TextBox 2"/>
          <p:cNvSpPr txBox="1"/>
          <p:nvPr/>
        </p:nvSpPr>
        <p:spPr>
          <a:xfrm>
            <a:off x="426128" y="887767"/>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Play Music</a:t>
            </a:r>
          </a:p>
        </p:txBody>
      </p:sp>
      <p:sp>
        <p:nvSpPr>
          <p:cNvPr id="1048625" name="TextBox 3"/>
          <p:cNvSpPr txBox="1"/>
          <p:nvPr/>
        </p:nvSpPr>
        <p:spPr>
          <a:xfrm>
            <a:off x="276688" y="1570236"/>
            <a:ext cx="11762912"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2097161" name="Picture 5"/>
          <p:cNvPicPr>
            <a:picLocks noChangeAspect="1"/>
          </p:cNvPicPr>
          <p:nvPr/>
        </p:nvPicPr>
        <p:blipFill>
          <a:blip xmlns:r="http://schemas.openxmlformats.org/officeDocument/2006/relationships" r:embed="rId1"/>
          <a:stretch>
            <a:fillRect/>
          </a:stretch>
        </p:blipFill>
        <p:spPr>
          <a:xfrm>
            <a:off x="2059619" y="2154500"/>
            <a:ext cx="7699899" cy="4331193"/>
          </a:xfrm>
          <a:prstGeom prst="rec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26" name="TextBox 1"/>
          <p:cNvSpPr txBox="1"/>
          <p:nvPr/>
        </p:nvSpPr>
        <p:spPr>
          <a:xfrm>
            <a:off x="603681" y="3723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5 :</a:t>
            </a:r>
          </a:p>
        </p:txBody>
      </p:sp>
      <p:sp>
        <p:nvSpPr>
          <p:cNvPr id="1048627" name="TextBox 2"/>
          <p:cNvSpPr txBox="1"/>
          <p:nvPr/>
        </p:nvSpPr>
        <p:spPr>
          <a:xfrm>
            <a:off x="426128" y="887767"/>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search on chrome browser</a:t>
            </a:r>
          </a:p>
        </p:txBody>
      </p:sp>
      <p:sp>
        <p:nvSpPr>
          <p:cNvPr id="1048628" name="TextBox 3"/>
          <p:cNvSpPr txBox="1"/>
          <p:nvPr/>
        </p:nvSpPr>
        <p:spPr>
          <a:xfrm>
            <a:off x="276688" y="1570236"/>
            <a:ext cx="11762912" cy="1015663"/>
          </a:xfrm>
          <a:prstGeom prst="rect"/>
          <a:noFill/>
        </p:spPr>
        <p:txBody>
          <a:bodyPr rtlCol="0" wrap="square">
            <a:spAutoFit/>
          </a:bodyPr>
          <a:p>
            <a:pPr algn="ctr"/>
            <a:r>
              <a:rPr dirty="0" sz="2000" lang="en-IN">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b="0" dirty="0" sz="2000" lang="en-US">
              <a:solidFill>
                <a:srgbClr val="D4D4D4"/>
              </a:solidFill>
              <a:effectLst/>
              <a:latin typeface="Consolas" panose="020B0609020204030204" pitchFamily="49" charset="0"/>
            </a:endParaRPr>
          </a:p>
          <a:p>
            <a:endParaRPr dirty="0" sz="2000" lang="en-IN">
              <a:latin typeface="Times New Roman" panose="02020603050405020304" pitchFamily="18" charset="0"/>
              <a:cs typeface="Times New Roman" panose="02020603050405020304" pitchFamily="18" charset="0"/>
            </a:endParaRPr>
          </a:p>
        </p:txBody>
      </p:sp>
      <p:pic>
        <p:nvPicPr>
          <p:cNvPr id="2097162" name="Picture 5"/>
          <p:cNvPicPr>
            <a:picLocks noChangeAspect="1"/>
          </p:cNvPicPr>
          <p:nvPr/>
        </p:nvPicPr>
        <p:blipFill>
          <a:blip xmlns:r="http://schemas.openxmlformats.org/officeDocument/2006/relationships" r:embed="rId1"/>
          <a:stretch>
            <a:fillRect/>
          </a:stretch>
        </p:blipFill>
        <p:spPr>
          <a:xfrm>
            <a:off x="6452588" y="2805345"/>
            <a:ext cx="5506619" cy="3097473"/>
          </a:xfrm>
          <a:prstGeom prst="rect"/>
        </p:spPr>
      </p:pic>
      <p:pic>
        <p:nvPicPr>
          <p:cNvPr id="2097163" name="Picture 7"/>
          <p:cNvPicPr>
            <a:picLocks noChangeAspect="1"/>
          </p:cNvPicPr>
          <p:nvPr/>
        </p:nvPicPr>
        <p:blipFill>
          <a:blip xmlns:r="http://schemas.openxmlformats.org/officeDocument/2006/relationships" r:embed="rId2"/>
          <a:stretch>
            <a:fillRect/>
          </a:stretch>
        </p:blipFill>
        <p:spPr>
          <a:xfrm>
            <a:off x="276688" y="2805345"/>
            <a:ext cx="5462726" cy="3164888"/>
          </a:xfrm>
          <a:prstGeom prst="rec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sp>
        <p:nvSpPr>
          <p:cNvPr id="1048629" name="TextBox 1"/>
          <p:cNvSpPr txBox="1"/>
          <p:nvPr/>
        </p:nvSpPr>
        <p:spPr>
          <a:xfrm>
            <a:off x="603681" y="3723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6 :</a:t>
            </a:r>
          </a:p>
        </p:txBody>
      </p:sp>
      <p:sp>
        <p:nvSpPr>
          <p:cNvPr id="1048630" name="TextBox 2"/>
          <p:cNvSpPr txBox="1"/>
          <p:nvPr/>
        </p:nvSpPr>
        <p:spPr>
          <a:xfrm>
            <a:off x="426128" y="887767"/>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remember something</a:t>
            </a:r>
          </a:p>
        </p:txBody>
      </p:sp>
      <p:sp>
        <p:nvSpPr>
          <p:cNvPr id="1048631" name="TextBox 3"/>
          <p:cNvSpPr txBox="1"/>
          <p:nvPr/>
        </p:nvSpPr>
        <p:spPr>
          <a:xfrm>
            <a:off x="276688" y="1403227"/>
            <a:ext cx="11762912" cy="1015663"/>
          </a:xfrm>
          <a:prstGeom prst="rect"/>
          <a:noFill/>
        </p:spPr>
        <p:txBody>
          <a:bodyPr rtlCol="0" wrap="square">
            <a:spAutoFit/>
          </a:bodyPr>
          <a:p>
            <a:pPr algn="ctr"/>
            <a:r>
              <a:rPr dirty="0" sz="2000" lang="en-IN">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2097164" name="Picture 5"/>
          <p:cNvPicPr>
            <a:picLocks noChangeAspect="1"/>
          </p:cNvPicPr>
          <p:nvPr/>
        </p:nvPicPr>
        <p:blipFill>
          <a:blip xmlns:r="http://schemas.openxmlformats.org/officeDocument/2006/relationships" r:embed="rId1"/>
          <a:stretch>
            <a:fillRect/>
          </a:stretch>
        </p:blipFill>
        <p:spPr>
          <a:xfrm>
            <a:off x="2396970" y="2574525"/>
            <a:ext cx="6953187" cy="3911168"/>
          </a:xfrm>
          <a:prstGeom prst="rec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32" name="TextBox 1"/>
          <p:cNvSpPr txBox="1"/>
          <p:nvPr/>
        </p:nvSpPr>
        <p:spPr>
          <a:xfrm>
            <a:off x="603681" y="3723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7 :</a:t>
            </a:r>
          </a:p>
        </p:txBody>
      </p:sp>
      <p:sp>
        <p:nvSpPr>
          <p:cNvPr id="1048633" name="TextBox 2"/>
          <p:cNvSpPr txBox="1"/>
          <p:nvPr/>
        </p:nvSpPr>
        <p:spPr>
          <a:xfrm>
            <a:off x="426128" y="887767"/>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take screenshot</a:t>
            </a:r>
          </a:p>
        </p:txBody>
      </p:sp>
      <p:pic>
        <p:nvPicPr>
          <p:cNvPr id="2097165" name="Picture 4"/>
          <p:cNvPicPr>
            <a:picLocks noChangeAspect="1"/>
          </p:cNvPicPr>
          <p:nvPr/>
        </p:nvPicPr>
        <p:blipFill>
          <a:blip xmlns:r="http://schemas.openxmlformats.org/officeDocument/2006/relationships" r:embed="rId1"/>
          <a:stretch>
            <a:fillRect/>
          </a:stretch>
        </p:blipFill>
        <p:spPr>
          <a:xfrm>
            <a:off x="1988598" y="2221784"/>
            <a:ext cx="7815307" cy="4396110"/>
          </a:xfrm>
          <a:prstGeom prst="rect"/>
        </p:spPr>
      </p:pic>
      <p:sp>
        <p:nvSpPr>
          <p:cNvPr id="1048634" name="TextBox 5"/>
          <p:cNvSpPr txBox="1"/>
          <p:nvPr/>
        </p:nvSpPr>
        <p:spPr>
          <a:xfrm>
            <a:off x="665825" y="1562470"/>
            <a:ext cx="11105965" cy="384721"/>
          </a:xfrm>
          <a:prstGeom prst="rect"/>
          <a:noFill/>
        </p:spPr>
        <p:txBody>
          <a:bodyPr rtlCol="0" wrap="square">
            <a:spAutoFit/>
          </a:bodyPr>
          <a:p>
            <a:r>
              <a:rPr dirty="0" sz="1900" lang="en-IN">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35" name="TextBox 1"/>
          <p:cNvSpPr txBox="1"/>
          <p:nvPr/>
        </p:nvSpPr>
        <p:spPr>
          <a:xfrm>
            <a:off x="603681" y="372307"/>
            <a:ext cx="2210540"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Task 8 :</a:t>
            </a:r>
          </a:p>
        </p:txBody>
      </p:sp>
      <p:sp>
        <p:nvSpPr>
          <p:cNvPr id="1048636" name="TextBox 2"/>
          <p:cNvSpPr txBox="1"/>
          <p:nvPr/>
        </p:nvSpPr>
        <p:spPr>
          <a:xfrm>
            <a:off x="426128" y="887767"/>
            <a:ext cx="5732016"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To make assistant offline</a:t>
            </a:r>
          </a:p>
        </p:txBody>
      </p:sp>
      <p:sp>
        <p:nvSpPr>
          <p:cNvPr id="1048637" name="TextBox 3"/>
          <p:cNvSpPr txBox="1"/>
          <p:nvPr/>
        </p:nvSpPr>
        <p:spPr>
          <a:xfrm>
            <a:off x="1100830" y="1580225"/>
            <a:ext cx="9365942" cy="400110"/>
          </a:xfrm>
          <a:prstGeom prst="rect"/>
          <a:noFill/>
        </p:spPr>
        <p:txBody>
          <a:bodyPr rtlCol="0" wrap="square">
            <a:spAutoFit/>
          </a:bodyPr>
          <a:p>
            <a:r>
              <a:rPr dirty="0" sz="2000" lang="en-IN">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2097166" name="Picture 5"/>
          <p:cNvPicPr>
            <a:picLocks noChangeAspect="1"/>
          </p:cNvPicPr>
          <p:nvPr/>
        </p:nvPicPr>
        <p:blipFill>
          <a:blip xmlns:r="http://schemas.openxmlformats.org/officeDocument/2006/relationships" r:embed="rId1"/>
          <a:stretch>
            <a:fillRect/>
          </a:stretch>
        </p:blipFill>
        <p:spPr>
          <a:xfrm>
            <a:off x="1978240" y="2272683"/>
            <a:ext cx="7611122" cy="4281256"/>
          </a:xfrm>
          <a:prstGeom prst="rec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38" name="TextBox 1"/>
          <p:cNvSpPr txBox="1"/>
          <p:nvPr/>
        </p:nvSpPr>
        <p:spPr>
          <a:xfrm>
            <a:off x="452761" y="771215"/>
            <a:ext cx="4305669" cy="461665"/>
          </a:xfrm>
          <a:prstGeom prst="rect"/>
          <a:noFill/>
        </p:spPr>
        <p:txBody>
          <a:bodyPr rtlCol="0" wrap="square">
            <a:spAutoFit/>
          </a:bodyPr>
          <a:p>
            <a:r>
              <a:rPr b="1" dirty="0" sz="2400" lang="en-IN">
                <a:latin typeface="Times New Roman" panose="02020603050405020304" pitchFamily="18" charset="0"/>
                <a:cs typeface="Times New Roman" panose="02020603050405020304" pitchFamily="18" charset="0"/>
              </a:rPr>
              <a:t>Advantages:</a:t>
            </a:r>
          </a:p>
        </p:txBody>
      </p:sp>
      <p:sp>
        <p:nvSpPr>
          <p:cNvPr id="1048639" name="TextBox 2"/>
          <p:cNvSpPr txBox="1"/>
          <p:nvPr/>
        </p:nvSpPr>
        <p:spPr>
          <a:xfrm>
            <a:off x="452761" y="1562470"/>
            <a:ext cx="5513033" cy="4524315"/>
          </a:xfrm>
          <a:prstGeom prst="rect"/>
          <a:noFill/>
        </p:spPr>
        <p:txBody>
          <a:bodyPr rtlCol="0" wrap="square">
            <a:spAutoFit/>
          </a:bodyPr>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Easy to use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Can work with variety of commands</a:t>
            </a:r>
          </a:p>
          <a:p>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Custom commands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Secure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Helpful for disabled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Artificial intelligence make advancement in it.</a:t>
            </a:r>
            <a:endParaRPr dirty="0" sz="2400" lang="en-IN">
              <a:latin typeface="Times New Roman" panose="02020603050405020304" pitchFamily="18" charset="0"/>
              <a:cs typeface="Times New Roman" panose="02020603050405020304" pitchFamily="18" charset="0"/>
            </a:endParaRPr>
          </a:p>
        </p:txBody>
      </p:sp>
      <p:sp>
        <p:nvSpPr>
          <p:cNvPr id="1048640" name="TextBox 3"/>
          <p:cNvSpPr txBox="1"/>
          <p:nvPr/>
        </p:nvSpPr>
        <p:spPr>
          <a:xfrm>
            <a:off x="6096000" y="771215"/>
            <a:ext cx="4305669" cy="461665"/>
          </a:xfrm>
          <a:prstGeom prst="rect"/>
          <a:noFill/>
        </p:spPr>
        <p:txBody>
          <a:bodyPr rtlCol="0" wrap="square">
            <a:spAutoFit/>
          </a:bodyPr>
          <a:p>
            <a:r>
              <a:rPr b="1" dirty="0" sz="2400" lang="en-IN">
                <a:latin typeface="Times New Roman" panose="02020603050405020304" pitchFamily="18" charset="0"/>
                <a:cs typeface="Times New Roman" panose="02020603050405020304" pitchFamily="18" charset="0"/>
              </a:rPr>
              <a:t>Disadvantages:</a:t>
            </a:r>
          </a:p>
        </p:txBody>
      </p:sp>
      <p:sp>
        <p:nvSpPr>
          <p:cNvPr id="1048641" name="TextBox 4"/>
          <p:cNvSpPr txBox="1"/>
          <p:nvPr/>
        </p:nvSpPr>
        <p:spPr>
          <a:xfrm>
            <a:off x="6096000" y="1720840"/>
            <a:ext cx="5513033" cy="3416320"/>
          </a:xfrm>
          <a:prstGeom prst="rect"/>
          <a:noFill/>
        </p:spPr>
        <p:txBody>
          <a:bodyPr rtlCol="0" wrap="square">
            <a:spAutoFit/>
          </a:bodyPr>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Limited language support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Costly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Expensive </a:t>
            </a:r>
            <a:r>
              <a:rPr b="0" dirty="0" sz="2400" i="0" lang="en-US" err="1">
                <a:effectLst/>
                <a:latin typeface="Times New Roman" panose="02020603050405020304" pitchFamily="18" charset="0"/>
                <a:cs typeface="Times New Roman" panose="02020603050405020304" pitchFamily="18" charset="0"/>
              </a:rPr>
              <a:t>equipments</a:t>
            </a:r>
            <a:r>
              <a:rPr b="0" dirty="0" sz="2400" i="0" lang="en-US">
                <a:effectLst/>
                <a:latin typeface="Times New Roman" panose="02020603050405020304" pitchFamily="18" charset="0"/>
                <a:cs typeface="Times New Roman" panose="02020603050405020304" pitchFamily="18" charset="0"/>
              </a:rPr>
              <a:t> </a:t>
            </a:r>
          </a:p>
          <a:p>
            <a:pPr indent="-285750" marL="285750">
              <a:buFont typeface="Wingdings" panose="05000000000000000000" pitchFamily="2" charset="2"/>
              <a:buChar char="q"/>
            </a:pPr>
            <a:endParaRPr b="0" dirty="0" sz="2400" i="0" lang="en-US">
              <a:effectLst/>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0" dirty="0" sz="2400" i="0" lang="en-US">
                <a:effectLst/>
                <a:latin typeface="Times New Roman" panose="02020603050405020304" pitchFamily="18" charset="0"/>
                <a:cs typeface="Times New Roman" panose="02020603050405020304" pitchFamily="18" charset="0"/>
              </a:rPr>
              <a:t>It cannot work in noisy environment</a:t>
            </a:r>
          </a:p>
          <a:p>
            <a:pPr indent="-285750" marL="285750">
              <a:buFont typeface="Wingdings" panose="05000000000000000000" pitchFamily="2" charset="2"/>
              <a:buChar char="q"/>
            </a:pPr>
            <a:endParaRPr dirty="0" sz="240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sz="2400" lang="en-US">
                <a:latin typeface="Times New Roman" panose="02020603050405020304" pitchFamily="18" charset="0"/>
                <a:cs typeface="Times New Roman" panose="02020603050405020304" pitchFamily="18" charset="0"/>
              </a:rPr>
              <a:t>Can’t use for many numbers of people</a:t>
            </a:r>
            <a:endParaRPr dirty="0" sz="24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42" name="TextBox 1"/>
          <p:cNvSpPr txBox="1"/>
          <p:nvPr/>
        </p:nvSpPr>
        <p:spPr>
          <a:xfrm>
            <a:off x="2521257" y="319596"/>
            <a:ext cx="6871317" cy="1015663"/>
          </a:xfrm>
          <a:prstGeom prst="rect"/>
          <a:noFill/>
        </p:spPr>
        <p:txBody>
          <a:bodyPr rtlCol="0" wrap="square">
            <a:spAutoFit/>
          </a:bodyPr>
          <a:p>
            <a:r>
              <a:rPr b="1" dirty="0" sz="6000" lang="en-IN">
                <a:latin typeface="Times New Roman" panose="02020603050405020304" pitchFamily="18" charset="0"/>
                <a:cs typeface="Times New Roman" panose="02020603050405020304" pitchFamily="18" charset="0"/>
              </a:rPr>
              <a:t>Scope of the project</a:t>
            </a:r>
          </a:p>
        </p:txBody>
      </p:sp>
      <p:sp>
        <p:nvSpPr>
          <p:cNvPr id="1048643" name="TextBox 2"/>
          <p:cNvSpPr txBox="1"/>
          <p:nvPr/>
        </p:nvSpPr>
        <p:spPr>
          <a:xfrm>
            <a:off x="772357" y="2130641"/>
            <a:ext cx="10679837" cy="3785652"/>
          </a:xfrm>
          <a:prstGeom prst="rect"/>
          <a:noFill/>
        </p:spPr>
        <p:txBody>
          <a:bodyPr rtlCol="0" wrap="square">
            <a:spAutoFit/>
          </a:bodyPr>
          <a:p>
            <a:r>
              <a:rPr dirty="0" sz="2000" lang="en-US">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dirty="0" sz="2000" lang="en-US">
              <a:latin typeface="Times New Roman" panose="02020603050405020304" pitchFamily="18" charset="0"/>
              <a:cs typeface="Times New Roman" panose="02020603050405020304" pitchFamily="18" charset="0"/>
            </a:endParaRPr>
          </a:p>
          <a:p>
            <a:pPr indent="-457200" marL="457200">
              <a:buAutoNum type="arabicPeriod"/>
            </a:pPr>
            <a:r>
              <a:rPr dirty="0" sz="2000" lang="en-US">
                <a:latin typeface="Times New Roman" panose="02020603050405020304" pitchFamily="18" charset="0"/>
                <a:cs typeface="Times New Roman" panose="02020603050405020304" pitchFamily="18" charset="0"/>
              </a:rPr>
              <a:t>Search Engine with voice interactions </a:t>
            </a:r>
          </a:p>
          <a:p>
            <a:pPr indent="-457200" marL="457200">
              <a:buAutoNum type="arabicPeriod"/>
            </a:pPr>
            <a:r>
              <a:rPr dirty="0" sz="2000" lang="en-US">
                <a:latin typeface="Times New Roman" panose="02020603050405020304" pitchFamily="18" charset="0"/>
                <a:cs typeface="Times New Roman" panose="02020603050405020304" pitchFamily="18" charset="0"/>
              </a:rPr>
              <a:t>Medical diagnosis with Medicine aid. </a:t>
            </a:r>
          </a:p>
          <a:p>
            <a:pPr indent="-457200" marL="457200">
              <a:buAutoNum type="arabicPeriod"/>
            </a:pPr>
            <a:r>
              <a:rPr dirty="0" sz="2000" lang="en-US">
                <a:latin typeface="Times New Roman" panose="02020603050405020304" pitchFamily="18" charset="0"/>
                <a:cs typeface="Times New Roman" panose="02020603050405020304" pitchFamily="18" charset="0"/>
              </a:rPr>
              <a:t>Reminder and To-Do application. </a:t>
            </a:r>
          </a:p>
          <a:p>
            <a:pPr indent="-457200" marL="457200">
              <a:buAutoNum type="arabicPeriod"/>
            </a:pPr>
            <a:r>
              <a:rPr dirty="0" sz="2000" lang="en-US">
                <a:latin typeface="Times New Roman" panose="02020603050405020304" pitchFamily="18" charset="0"/>
                <a:cs typeface="Times New Roman" panose="02020603050405020304" pitchFamily="18" charset="0"/>
              </a:rPr>
              <a:t>Vocabulary App to show meanings and correct spelling errors. </a:t>
            </a:r>
          </a:p>
          <a:p>
            <a:pPr indent="-457200" marL="457200">
              <a:buAutoNum type="arabicPeriod"/>
            </a:pPr>
            <a:r>
              <a:rPr dirty="0" sz="2000" lang="en-US">
                <a:latin typeface="Times New Roman" panose="02020603050405020304" pitchFamily="18" charset="0"/>
                <a:cs typeface="Times New Roman" panose="02020603050405020304" pitchFamily="18" charset="0"/>
              </a:rPr>
              <a:t>Weather Forecasting Application. </a:t>
            </a:r>
          </a:p>
          <a:p>
            <a:pPr indent="-457200" marL="457200">
              <a:buAutoNum type="arabicPeriod"/>
            </a:pPr>
            <a:endParaRPr dirty="0" sz="2000" lang="en-US">
              <a:latin typeface="Times New Roman" panose="02020603050405020304" pitchFamily="18" charset="0"/>
              <a:cs typeface="Times New Roman" panose="02020603050405020304" pitchFamily="18" charset="0"/>
            </a:endParaRPr>
          </a:p>
          <a:p>
            <a:r>
              <a:rPr dirty="0" sz="2000" lang="en-US">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dirty="0" sz="2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dpi="0">
          <a:blip xmlns:r="http://schemas.openxmlformats.org/officeDocument/2006/relationships" r:embed="rId1">
            <a:lum/>
          </a:blip>
          <a:srcRect/>
          <a:stretch>
            <a:fillRect/>
          </a:stretch>
        </a:blipFill>
        <a:effectLst/>
      </p:bgPr>
    </p:bg>
    <p:spTree>
      <p:nvGrpSpPr>
        <p:cNvPr id="63"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44" name="TextBox 1"/>
          <p:cNvSpPr txBox="1"/>
          <p:nvPr/>
        </p:nvSpPr>
        <p:spPr>
          <a:xfrm>
            <a:off x="3497802" y="301840"/>
            <a:ext cx="4021584" cy="1015663"/>
          </a:xfrm>
          <a:prstGeom prst="rect"/>
          <a:noFill/>
        </p:spPr>
        <p:txBody>
          <a:bodyPr rtlCol="0" wrap="square">
            <a:spAutoFit/>
          </a:bodyPr>
          <a:p>
            <a:r>
              <a:rPr b="1" dirty="0" sz="6000" lang="en-IN">
                <a:latin typeface="Times New Roman" panose="02020603050405020304" pitchFamily="18" charset="0"/>
                <a:cs typeface="Times New Roman" panose="02020603050405020304" pitchFamily="18" charset="0"/>
              </a:rPr>
              <a:t>Conclusion</a:t>
            </a:r>
          </a:p>
        </p:txBody>
      </p:sp>
      <p:sp>
        <p:nvSpPr>
          <p:cNvPr id="1048645" name="TextBox 2"/>
          <p:cNvSpPr txBox="1"/>
          <p:nvPr/>
        </p:nvSpPr>
        <p:spPr>
          <a:xfrm>
            <a:off x="1242874" y="1917577"/>
            <a:ext cx="9072979" cy="4093428"/>
          </a:xfrm>
          <a:prstGeom prst="rect"/>
          <a:noFill/>
        </p:spPr>
        <p:txBody>
          <a:bodyPr rtlCol="0" wrap="square">
            <a:spAutoFit/>
          </a:bodyPr>
          <a:p>
            <a:r>
              <a:rPr dirty="0" sz="2000" lang="en-US">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dirty="0" sz="2000" lang="en-US">
              <a:latin typeface="Times New Roman" panose="02020603050405020304" pitchFamily="18" charset="0"/>
              <a:cs typeface="Times New Roman" panose="02020603050405020304" pitchFamily="18" charset="0"/>
            </a:endParaRPr>
          </a:p>
          <a:p>
            <a:r>
              <a:rPr dirty="0" sz="2000" lang="en-US">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dirty="0" sz="2000" lang="en-US">
              <a:latin typeface="Times New Roman" panose="02020603050405020304" pitchFamily="18" charset="0"/>
              <a:cs typeface="Times New Roman" panose="02020603050405020304" pitchFamily="18" charset="0"/>
            </a:endParaRPr>
          </a:p>
          <a:p>
            <a:r>
              <a:rPr dirty="0" sz="2000" lang="en-US">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dirty="0" sz="2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646" name="TextBox 1"/>
          <p:cNvSpPr txBox="1"/>
          <p:nvPr/>
        </p:nvSpPr>
        <p:spPr>
          <a:xfrm>
            <a:off x="3923930" y="177553"/>
            <a:ext cx="3781887" cy="646331"/>
          </a:xfrm>
          <a:prstGeom prst="rect"/>
          <a:noFill/>
        </p:spPr>
        <p:txBody>
          <a:bodyPr rtlCol="0" wrap="square">
            <a:spAutoFit/>
          </a:bodyPr>
          <a:p>
            <a:r>
              <a:rPr b="1" dirty="0" sz="3600" lang="en-US">
                <a:latin typeface="Times New Roman" panose="02020603050405020304" pitchFamily="18" charset="0"/>
                <a:cs typeface="Times New Roman" panose="02020603050405020304" pitchFamily="18" charset="0"/>
              </a:rPr>
              <a:t>REFERENCES</a:t>
            </a:r>
            <a:endParaRPr b="1" dirty="0" sz="3600" lang="en-IN">
              <a:latin typeface="Times New Roman" panose="02020603050405020304" pitchFamily="18" charset="0"/>
              <a:cs typeface="Times New Roman" panose="02020603050405020304" pitchFamily="18" charset="0"/>
            </a:endParaRPr>
          </a:p>
        </p:txBody>
      </p:sp>
      <p:sp>
        <p:nvSpPr>
          <p:cNvPr id="1048647" name="TextBox 2"/>
          <p:cNvSpPr txBox="1"/>
          <p:nvPr/>
        </p:nvSpPr>
        <p:spPr>
          <a:xfrm>
            <a:off x="585927" y="1582340"/>
            <a:ext cx="7599285" cy="3693319"/>
          </a:xfrm>
          <a:prstGeom prst="rect"/>
          <a:noFill/>
        </p:spPr>
        <p:txBody>
          <a:bodyPr rtlCol="0" wrap="square">
            <a:spAutoFit/>
          </a:bodyPr>
          <a:p>
            <a:pPr indent="-285750" marL="285750">
              <a:buFont typeface="Wingdings" panose="05000000000000000000" pitchFamily="2" charset="2"/>
              <a:buChar char="q"/>
            </a:pPr>
            <a:r>
              <a:rPr dirty="0" lang="en-US"/>
              <a:t>Python : </a:t>
            </a:r>
            <a:r>
              <a:rPr dirty="0" lang="en-US">
                <a:hlinkClick r:id="rId1"/>
              </a:rPr>
              <a:t>https://www.python.org/</a:t>
            </a: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Pyttsx3 : https://cutt.ly/ObvJsYr</a:t>
            </a:r>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err="1"/>
              <a:t>Pyaudio</a:t>
            </a:r>
            <a:r>
              <a:rPr dirty="0" lang="en-US"/>
              <a:t> : </a:t>
            </a:r>
            <a:r>
              <a:rPr dirty="0" lang="en-US">
                <a:hlinkClick r:id="rId2"/>
              </a:rPr>
              <a:t>https://cutt.ly/gbvJuT9</a:t>
            </a: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YouTube : </a:t>
            </a:r>
            <a:r>
              <a:rPr dirty="0" lang="en-US">
                <a:hlinkClick r:id="rId3"/>
              </a:rPr>
              <a:t>https://youtu.be/Lp9Ftuq2sVI</a:t>
            </a: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Visual Studio Code : </a:t>
            </a:r>
            <a:r>
              <a:rPr dirty="0" lang="en-US">
                <a:hlinkClick r:id="rId4"/>
              </a:rPr>
              <a:t>https://code.visualstudio.com/</a:t>
            </a: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endParaRPr dirty="0" lang="en-I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48" name="TextBox 1"/>
          <p:cNvSpPr txBox="1"/>
          <p:nvPr/>
        </p:nvSpPr>
        <p:spPr>
          <a:xfrm>
            <a:off x="1936811" y="2281562"/>
            <a:ext cx="8318377" cy="1569660"/>
          </a:xfrm>
          <a:prstGeom prst="rect"/>
          <a:noFill/>
        </p:spPr>
        <p:txBody>
          <a:bodyPr rtlCol="0" wrap="square">
            <a:spAutoFit/>
          </a:bodyPr>
          <a:p>
            <a:r>
              <a:rPr dirty="0" sz="9600" lang="en-IN">
                <a:latin typeface="Algerian" panose="04020705040A02060702" pitchFamily="82"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597" name="TextBox 1"/>
          <p:cNvSpPr txBox="1"/>
          <p:nvPr/>
        </p:nvSpPr>
        <p:spPr>
          <a:xfrm>
            <a:off x="3382392" y="-66973"/>
            <a:ext cx="4634144" cy="1015663"/>
          </a:xfrm>
          <a:prstGeom prst="rect"/>
          <a:noFill/>
        </p:spPr>
        <p:txBody>
          <a:bodyPr rtlCol="0" wrap="square">
            <a:spAutoFit/>
          </a:bodyPr>
          <a:p>
            <a:r>
              <a:rPr b="1" dirty="0" sz="6000" lang="en-IN">
                <a:latin typeface="Times New Roman" panose="02020603050405020304" pitchFamily="18" charset="0"/>
                <a:cs typeface="Times New Roman" panose="02020603050405020304" pitchFamily="18" charset="0"/>
              </a:rPr>
              <a:t>CONTENTS</a:t>
            </a:r>
          </a:p>
        </p:txBody>
      </p:sp>
      <p:sp>
        <p:nvSpPr>
          <p:cNvPr id="1048598" name="TextBox 2"/>
          <p:cNvSpPr txBox="1"/>
          <p:nvPr/>
        </p:nvSpPr>
        <p:spPr>
          <a:xfrm>
            <a:off x="381740" y="948690"/>
            <a:ext cx="6755907" cy="5692141"/>
          </a:xfrm>
          <a:prstGeom prst="rect"/>
          <a:noFill/>
        </p:spPr>
        <p:txBody>
          <a:bodyPr rtlCol="0" wrap="square">
            <a:spAutoFit/>
          </a:bodyPr>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Introduction</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Tools &amp; Technologies</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System Requirements</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Objective</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Modules/Libraries Used</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Implementation</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Tasks</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Advantages/Disadvantages</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Scope of the project</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Conclusion</a:t>
            </a:r>
          </a:p>
          <a:p>
            <a:endParaRPr dirty="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References</a:t>
            </a:r>
          </a:p>
        </p:txBody>
      </p:sp>
      <p:pic>
        <p:nvPicPr>
          <p:cNvPr id="2097155" name="Picture 6"/>
          <p:cNvPicPr>
            <a:picLocks noChangeAspect="1"/>
          </p:cNvPicPr>
          <p:nvPr/>
        </p:nvPicPr>
        <p:blipFill>
          <a:blip xmlns:r="http://schemas.openxmlformats.org/officeDocument/2006/relationships" r:embed="rId1"/>
          <a:stretch>
            <a:fillRect/>
          </a:stretch>
        </p:blipFill>
        <p:spPr>
          <a:xfrm>
            <a:off x="6096000" y="1440864"/>
            <a:ext cx="3684232" cy="4693606"/>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sp>
        <p:nvSpPr>
          <p:cNvPr id="1048599" name="TextBox 1"/>
          <p:cNvSpPr txBox="1"/>
          <p:nvPr/>
        </p:nvSpPr>
        <p:spPr>
          <a:xfrm>
            <a:off x="5881548" y="201208"/>
            <a:ext cx="4634144" cy="461665"/>
          </a:xfrm>
          <a:prstGeom prst="rect"/>
          <a:noFill/>
        </p:spPr>
        <p:txBody>
          <a:bodyPr rtlCol="0" wrap="square">
            <a:spAutoFit/>
          </a:bodyPr>
          <a:p>
            <a:r>
              <a:rPr dirty="0" sz="2400" lang="en-US">
                <a:latin typeface="Times New Roman" panose="02020603050405020304" pitchFamily="18" charset="0"/>
                <a:cs typeface="Times New Roman" panose="02020603050405020304" pitchFamily="18" charset="0"/>
              </a:rPr>
              <a:t>TOOLS &amp; TECHNOLOGIES</a:t>
            </a:r>
            <a:endParaRPr dirty="0" sz="2400" lang="en-IN">
              <a:latin typeface="Times New Roman" panose="02020603050405020304" pitchFamily="18" charset="0"/>
              <a:cs typeface="Times New Roman" panose="02020603050405020304" pitchFamily="18" charset="0"/>
            </a:endParaRPr>
          </a:p>
        </p:txBody>
      </p:sp>
      <p:sp>
        <p:nvSpPr>
          <p:cNvPr id="1048600" name="Oval 2"/>
          <p:cNvSpPr/>
          <p:nvPr/>
        </p:nvSpPr>
        <p:spPr>
          <a:xfrm>
            <a:off x="4594286" y="925612"/>
            <a:ext cx="2325949" cy="2299316"/>
          </a:xfrm>
          <a:prstGeom prst="ellipse"/>
          <a:blipFill rotWithShape="1" dpi="0">
            <a:blip xmlns:r="http://schemas.openxmlformats.org/officeDocument/2006/relationships" r:embed="rId1"/>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IN"/>
          </a:p>
        </p:txBody>
      </p:sp>
      <p:sp>
        <p:nvSpPr>
          <p:cNvPr id="1048601" name="Oval 3"/>
          <p:cNvSpPr/>
          <p:nvPr/>
        </p:nvSpPr>
        <p:spPr>
          <a:xfrm>
            <a:off x="8982630" y="873526"/>
            <a:ext cx="2325949" cy="2186126"/>
          </a:xfrm>
          <a:prstGeom prst="ellipse"/>
          <a:blipFill rotWithShape="1" dpi="0">
            <a:blip xmlns:r="http://schemas.openxmlformats.org/officeDocument/2006/relationships" r:embed="rId2"/>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IN"/>
          </a:p>
        </p:txBody>
      </p:sp>
      <p:sp>
        <p:nvSpPr>
          <p:cNvPr id="1048602" name="TextBox 4"/>
          <p:cNvSpPr txBox="1"/>
          <p:nvPr/>
        </p:nvSpPr>
        <p:spPr>
          <a:xfrm>
            <a:off x="208716" y="3491927"/>
            <a:ext cx="3835154" cy="461665"/>
          </a:xfrm>
          <a:prstGeom prst="rect"/>
          <a:noFill/>
        </p:spPr>
        <p:txBody>
          <a:bodyPr rtlCol="0" wrap="square">
            <a:spAutoFit/>
          </a:bodyPr>
          <a:p>
            <a:r>
              <a:rPr dirty="0" sz="2400" lang="en-US">
                <a:latin typeface="Times New Roman" panose="02020603050405020304" pitchFamily="18" charset="0"/>
                <a:cs typeface="Times New Roman" panose="02020603050405020304" pitchFamily="18" charset="0"/>
              </a:rPr>
              <a:t>SYSTEM REQUIREMENTS</a:t>
            </a:r>
            <a:endParaRPr dirty="0" sz="2400" lang="en-IN">
              <a:latin typeface="Times New Roman" panose="02020603050405020304" pitchFamily="18" charset="0"/>
              <a:cs typeface="Times New Roman" panose="02020603050405020304" pitchFamily="18" charset="0"/>
            </a:endParaRPr>
          </a:p>
        </p:txBody>
      </p:sp>
      <p:sp>
        <p:nvSpPr>
          <p:cNvPr id="1048603" name="TextBox 5"/>
          <p:cNvSpPr txBox="1"/>
          <p:nvPr/>
        </p:nvSpPr>
        <p:spPr>
          <a:xfrm>
            <a:off x="346228" y="4272677"/>
            <a:ext cx="4518734" cy="2491741"/>
          </a:xfrm>
          <a:prstGeom prst="rect"/>
          <a:noFill/>
        </p:spPr>
        <p:txBody>
          <a:bodyPr rtlCol="0" wrap="square">
            <a:spAutoFit/>
          </a:bodyPr>
          <a:p>
            <a:pPr indent="-285750" marL="285750">
              <a:buFont typeface="Wingdings" panose="05000000000000000000" pitchFamily="2" charset="2"/>
              <a:buChar char="q"/>
            </a:pPr>
            <a:r>
              <a:rPr dirty="0" lang="en-US"/>
              <a:t>OS : Windows 7 or above</a:t>
            </a:r>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RAM : 4GB or above</a:t>
            </a:r>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Hard Drive : 250 MB HDD</a:t>
            </a:r>
          </a:p>
          <a:p>
            <a:pPr indent="-285750" marL="285750">
              <a:buFont typeface="Wingdings" panose="05000000000000000000" pitchFamily="2" charset="2"/>
              <a:buChar char="q"/>
            </a:pPr>
            <a:endParaRPr dirty="0" lang="en-US"/>
          </a:p>
          <a:p>
            <a:pPr indent="-285750" marL="285750">
              <a:buFont typeface="Wingdings" panose="05000000000000000000" pitchFamily="2" charset="2"/>
              <a:buChar char="q"/>
            </a:pPr>
            <a:r>
              <a:rPr dirty="0" lang="en-US"/>
              <a:t>Processor : Intel Dual Core</a:t>
            </a:r>
            <a:r>
              <a:rPr dirty="0" lang="en-IN"/>
              <a:t> </a:t>
            </a:r>
          </a:p>
          <a:p>
            <a:pPr indent="-285750" marL="285750">
              <a:buFont typeface="Wingdings" panose="05000000000000000000" pitchFamily="2" charset="2"/>
              <a:buChar char="q"/>
            </a:pPr>
            <a:endParaRPr dirty="0" lang="en-IN"/>
          </a:p>
          <a:p>
            <a:pPr indent="-285750" marL="285750">
              <a:buFont typeface="Wingdings" panose="05000000000000000000" pitchFamily="2" charset="2"/>
              <a:buChar char="q"/>
            </a:pPr>
            <a:endParaRPr dirty="0" lang="en-US"/>
          </a:p>
        </p:txBody>
      </p:sp>
      <p:sp>
        <p:nvSpPr>
          <p:cNvPr id="1048604" name="TextBox 7"/>
          <p:cNvSpPr txBox="1"/>
          <p:nvPr/>
        </p:nvSpPr>
        <p:spPr>
          <a:xfrm>
            <a:off x="5106048" y="3224928"/>
            <a:ext cx="1740023" cy="375891"/>
          </a:xfrm>
          <a:prstGeom prst="rect"/>
          <a:noFill/>
        </p:spPr>
        <p:txBody>
          <a:bodyPr rtlCol="0" wrap="square">
            <a:spAutoFit/>
          </a:bodyPr>
          <a:p>
            <a:r>
              <a:rPr dirty="0" lang="en-US"/>
              <a:t>Version : 3.8.3</a:t>
            </a:r>
            <a:endParaRPr dirty="0" lang="en-IN"/>
          </a:p>
        </p:txBody>
      </p:sp>
      <p:sp>
        <p:nvSpPr>
          <p:cNvPr id="1048605" name="TextBox 9"/>
          <p:cNvSpPr txBox="1"/>
          <p:nvPr/>
        </p:nvSpPr>
        <p:spPr>
          <a:xfrm>
            <a:off x="9275592" y="3155394"/>
            <a:ext cx="1740023" cy="375891"/>
          </a:xfrm>
          <a:prstGeom prst="rect"/>
          <a:noFill/>
        </p:spPr>
        <p:txBody>
          <a:bodyPr rtlCol="0" wrap="square">
            <a:spAutoFit/>
          </a:bodyPr>
          <a:p>
            <a:r>
              <a:rPr dirty="0" lang="en-US"/>
              <a:t>Version : 1.55.2</a:t>
            </a:r>
            <a:endParaRPr dirty="0"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06" name="TextBox 1"/>
          <p:cNvSpPr txBox="1"/>
          <p:nvPr/>
        </p:nvSpPr>
        <p:spPr>
          <a:xfrm>
            <a:off x="2405849" y="301841"/>
            <a:ext cx="8433786" cy="1015663"/>
          </a:xfrm>
          <a:prstGeom prst="rect"/>
          <a:noFill/>
        </p:spPr>
        <p:txBody>
          <a:bodyPr rtlCol="0" wrap="square">
            <a:spAutoFit/>
          </a:bodyPr>
          <a:p>
            <a:r>
              <a:rPr b="1" dirty="0" sz="6000" lang="en-IN">
                <a:latin typeface="Times New Roman" panose="02020603050405020304" pitchFamily="18" charset="0"/>
                <a:cs typeface="Times New Roman" panose="02020603050405020304" pitchFamily="18" charset="0"/>
              </a:rPr>
              <a:t>INTRODUCTION</a:t>
            </a:r>
          </a:p>
        </p:txBody>
      </p:sp>
      <p:sp>
        <p:nvSpPr>
          <p:cNvPr id="1048607" name="TextBox 2"/>
          <p:cNvSpPr txBox="1"/>
          <p:nvPr/>
        </p:nvSpPr>
        <p:spPr>
          <a:xfrm>
            <a:off x="213064" y="1695635"/>
            <a:ext cx="10830757" cy="4892040"/>
          </a:xfrm>
          <a:prstGeom prst="rect"/>
          <a:noFill/>
        </p:spPr>
        <p:txBody>
          <a:bodyPr rtlCol="0" wrap="square">
            <a:spAutoFit/>
          </a:bodyPr>
          <a:p>
            <a:pPr indent="-285750" marL="285750">
              <a:buFont typeface="Wingdings" panose="05000000000000000000" pitchFamily="2" charset="2"/>
              <a:buChar char="q"/>
            </a:pPr>
            <a:r>
              <a:rPr b="0" dirty="0" i="0" lang="en-US">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dirty="0" lang="en-IN">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indent="-285750" marL="285750">
              <a:buFont typeface="Wingdings" panose="05000000000000000000" pitchFamily="2" charset="2"/>
              <a:buChar char="q"/>
            </a:pPr>
            <a:endParaRPr dirty="0" lang="en-IN"/>
          </a:p>
          <a:p>
            <a:endParaRPr dirty="0" lang="en-IN"/>
          </a:p>
          <a:p>
            <a:pPr indent="-285750" marL="285750">
              <a:buFont typeface="Wingdings" panose="05000000000000000000" pitchFamily="2" charset="2"/>
              <a:buChar char="q"/>
            </a:pPr>
            <a:r>
              <a:rPr b="0" dirty="0" i="0" lang="en-US">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dirty="0" lang="en-US"/>
              <a:t> </a:t>
            </a:r>
            <a:r>
              <a:rPr dirty="0" lang="en-US">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indent="-285750" marL="285750">
              <a:buFont typeface="Wingdings" panose="05000000000000000000" pitchFamily="2" charset="2"/>
              <a:buChar char="q"/>
            </a:pPr>
            <a:endParaRPr dirty="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lang="en-US">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dirty="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08" name="TextBox 1"/>
          <p:cNvSpPr txBox="1"/>
          <p:nvPr/>
        </p:nvSpPr>
        <p:spPr>
          <a:xfrm>
            <a:off x="3116062" y="291158"/>
            <a:ext cx="7137646" cy="1015663"/>
          </a:xfrm>
          <a:prstGeom prst="rect"/>
          <a:noFill/>
        </p:spPr>
        <p:txBody>
          <a:bodyPr rtlCol="0" wrap="square">
            <a:spAutoFit/>
          </a:bodyPr>
          <a:p>
            <a:r>
              <a:rPr b="1" dirty="0" sz="6000" lang="en-IN">
                <a:latin typeface="Times New Roman" panose="02020603050405020304" pitchFamily="18" charset="0"/>
                <a:cs typeface="Times New Roman" panose="02020603050405020304" pitchFamily="18" charset="0"/>
              </a:rPr>
              <a:t>OBJECTIVE</a:t>
            </a:r>
          </a:p>
        </p:txBody>
      </p:sp>
      <p:sp>
        <p:nvSpPr>
          <p:cNvPr id="1048609" name="TextBox 2"/>
          <p:cNvSpPr txBox="1"/>
          <p:nvPr/>
        </p:nvSpPr>
        <p:spPr>
          <a:xfrm>
            <a:off x="150920" y="1793290"/>
            <a:ext cx="11890159" cy="4091941"/>
          </a:xfrm>
          <a:prstGeom prst="rect"/>
          <a:noFill/>
        </p:spPr>
        <p:txBody>
          <a:bodyPr rtlCol="0" wrap="square">
            <a:spAutoFit/>
          </a:bodyPr>
          <a:p>
            <a:pPr indent="-285750" marL="285750">
              <a:buFont typeface="Wingdings" panose="05000000000000000000" pitchFamily="2" charset="2"/>
              <a:buChar char="q"/>
            </a:pPr>
            <a:r>
              <a:rPr b="1" dirty="0" sz="3000" lang="en-US">
                <a:latin typeface="Times New Roman" panose="02020603050405020304" pitchFamily="18" charset="0"/>
                <a:cs typeface="Times New Roman" panose="02020603050405020304" pitchFamily="18" charset="0"/>
              </a:rPr>
              <a:t>To Become familiar with the concepts of Python Language.</a:t>
            </a:r>
          </a:p>
          <a:p>
            <a:endParaRPr b="1" dirty="0" sz="300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1" dirty="0" sz="3000" lang="en-US">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b="1" dirty="0" sz="300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1" dirty="0" sz="3000" lang="en-US">
                <a:latin typeface="Times New Roman" panose="02020603050405020304" pitchFamily="18" charset="0"/>
                <a:cs typeface="Times New Roman" panose="02020603050405020304" pitchFamily="18" charset="0"/>
              </a:rPr>
              <a:t>To become familiar with different modules and libraries. </a:t>
            </a:r>
          </a:p>
          <a:p>
            <a:endParaRPr b="1" dirty="0" sz="300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b="1" dirty="0" sz="3000" lang="en-US">
                <a:latin typeface="Times New Roman" panose="02020603050405020304" pitchFamily="18" charset="0"/>
                <a:cs typeface="Times New Roman" panose="02020603050405020304" pitchFamily="18" charset="0"/>
              </a:rPr>
              <a:t>To make ease for the users to automate the things by using own voice commands.</a:t>
            </a:r>
            <a:endParaRPr b="1" dirty="0" sz="3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10" name="TextBox 2"/>
          <p:cNvSpPr txBox="1"/>
          <p:nvPr/>
        </p:nvSpPr>
        <p:spPr>
          <a:xfrm>
            <a:off x="2780190" y="210990"/>
            <a:ext cx="6631619" cy="769441"/>
          </a:xfrm>
          <a:prstGeom prst="rect"/>
          <a:noFill/>
        </p:spPr>
        <p:txBody>
          <a:bodyPr rtlCol="0" wrap="square">
            <a:spAutoFit/>
          </a:bodyPr>
          <a:p>
            <a:r>
              <a:rPr b="1" dirty="0" sz="4400" lang="en-IN">
                <a:latin typeface="Times New Roman" panose="02020603050405020304" pitchFamily="18" charset="0"/>
                <a:cs typeface="Times New Roman" panose="02020603050405020304" pitchFamily="18" charset="0"/>
              </a:rPr>
              <a:t>Moules/Libraries Used:</a:t>
            </a:r>
          </a:p>
        </p:txBody>
      </p:sp>
      <p:sp>
        <p:nvSpPr>
          <p:cNvPr id="1048611" name="TextBox 3"/>
          <p:cNvSpPr txBox="1"/>
          <p:nvPr/>
        </p:nvSpPr>
        <p:spPr>
          <a:xfrm>
            <a:off x="284086" y="1256467"/>
            <a:ext cx="10582183" cy="5601533"/>
          </a:xfrm>
          <a:prstGeom prst="rect"/>
          <a:noFill/>
        </p:spPr>
        <p:txBody>
          <a:bodyPr rtlCol="0" wrap="square">
            <a:spAutoFit/>
          </a:bodyPr>
          <a:p>
            <a:pPr indent="-285750" marL="285750">
              <a:buFont typeface="Wingdings" panose="05000000000000000000" pitchFamily="2" charset="2"/>
              <a:buChar char="q"/>
            </a:pPr>
            <a:r>
              <a:rPr dirty="0" sz="2000" lang="en-IN">
                <a:latin typeface="Times New Roman" panose="02020603050405020304" pitchFamily="18" charset="0"/>
                <a:cs typeface="Times New Roman" panose="02020603050405020304" pitchFamily="18" charset="0"/>
              </a:rPr>
              <a:t>Pyttsx3</a:t>
            </a:r>
          </a:p>
          <a:p>
            <a:pPr indent="-285750" marL="285750">
              <a:buFont typeface="Wingdings" panose="05000000000000000000" pitchFamily="2" charset="2"/>
              <a:buChar char="v"/>
            </a:pPr>
            <a:r>
              <a:rPr b="0" dirty="0" sz="2000" i="0" lang="en-US">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indent="-285750" marL="285750">
              <a:buFont typeface="Wingdings" panose="05000000000000000000" pitchFamily="2" charset="2"/>
              <a:buChar char="v"/>
            </a:pPr>
            <a:r>
              <a:rPr b="0" dirty="0" sz="2000" i="0" lang="en-US">
                <a:effectLst/>
                <a:latin typeface="Times New Roman" panose="02020603050405020304" pitchFamily="18" charset="0"/>
                <a:cs typeface="Times New Roman" panose="02020603050405020304" pitchFamily="18" charset="0"/>
              </a:rPr>
              <a:t>It works offline, and it is compatible with Python 2 as well as Python 3.</a:t>
            </a:r>
          </a:p>
          <a:p>
            <a:endParaRPr dirty="0" sz="200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sz="2000" lang="en-IN">
                <a:latin typeface="Times New Roman" panose="02020603050405020304" pitchFamily="18" charset="0"/>
                <a:cs typeface="Times New Roman" panose="02020603050405020304" pitchFamily="18" charset="0"/>
              </a:rPr>
              <a:t>Datetime</a:t>
            </a:r>
          </a:p>
          <a:p>
            <a:pPr indent="-285750" marL="285750">
              <a:buFont typeface="Wingdings" panose="05000000000000000000" pitchFamily="2" charset="2"/>
              <a:buChar char="v"/>
            </a:pPr>
            <a:r>
              <a:rPr b="0" dirty="0" sz="2000" i="0" lang="en-US">
                <a:effectLst/>
                <a:latin typeface="Times New Roman" panose="02020603050405020304" pitchFamily="18" charset="0"/>
                <a:cs typeface="Times New Roman" panose="02020603050405020304" pitchFamily="18" charset="0"/>
              </a:rPr>
              <a:t>To provide current or live time to Assistant.</a:t>
            </a:r>
          </a:p>
          <a:p>
            <a:pPr indent="-285750" marL="285750">
              <a:buFont typeface="Wingdings" panose="05000000000000000000" pitchFamily="2" charset="2"/>
              <a:buChar char="v"/>
            </a:pPr>
            <a:r>
              <a:rPr dirty="0" sz="2000" lang="en-US">
                <a:latin typeface="Times New Roman" panose="02020603050405020304" pitchFamily="18" charset="0"/>
                <a:cs typeface="Times New Roman" panose="02020603050405020304" pitchFamily="18" charset="0"/>
              </a:rPr>
              <a:t>Used for greeting user according to time.</a:t>
            </a:r>
          </a:p>
          <a:p>
            <a:pPr indent="-285750" marL="285750">
              <a:buFont typeface="Wingdings" panose="05000000000000000000" pitchFamily="2" charset="2"/>
              <a:buChar char="v"/>
            </a:pPr>
            <a:endParaRPr dirty="0" sz="2000" lang="en-US">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sz="2000" lang="en-US">
                <a:latin typeface="Times New Roman" panose="02020603050405020304" pitchFamily="18" charset="0"/>
                <a:cs typeface="Times New Roman" panose="02020603050405020304" pitchFamily="18" charset="0"/>
              </a:rPr>
              <a:t>Speech Recognition</a:t>
            </a:r>
          </a:p>
          <a:p>
            <a:pPr indent="-285750" marL="285750">
              <a:buFont typeface="Wingdings" panose="05000000000000000000" pitchFamily="2" charset="2"/>
              <a:buChar char="v"/>
            </a:pPr>
            <a:r>
              <a:rPr b="0" dirty="0" sz="2000" i="0" lang="en-US">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indent="-285750" marL="285750">
              <a:buFont typeface="Wingdings" panose="05000000000000000000" pitchFamily="2" charset="2"/>
              <a:buChar char="v"/>
            </a:pPr>
            <a:r>
              <a:rPr dirty="0" sz="2000" lang="en-IN">
                <a:latin typeface="Times New Roman" panose="02020603050405020304" pitchFamily="18" charset="0"/>
                <a:cs typeface="Times New Roman" panose="02020603050405020304" pitchFamily="18" charset="0"/>
              </a:rPr>
              <a:t>Used for taking input from microphone as a source to perform tasks.</a:t>
            </a:r>
          </a:p>
          <a:p>
            <a:pPr indent="-285750" marL="285750">
              <a:buFont typeface="Wingdings" panose="05000000000000000000" pitchFamily="2" charset="2"/>
              <a:buChar char="v"/>
            </a:pPr>
            <a:endParaRPr dirty="0" sz="200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q"/>
            </a:pPr>
            <a:r>
              <a:rPr dirty="0" sz="2000" lang="en-IN">
                <a:latin typeface="Times New Roman" panose="02020603050405020304" pitchFamily="18" charset="0"/>
                <a:cs typeface="Times New Roman" panose="02020603050405020304" pitchFamily="18" charset="0"/>
              </a:rPr>
              <a:t>Wikipedia</a:t>
            </a:r>
          </a:p>
          <a:p>
            <a:pPr indent="-285750" marL="285750">
              <a:buFont typeface="Wingdings" panose="05000000000000000000" pitchFamily="2" charset="2"/>
              <a:buChar char="v"/>
            </a:pPr>
            <a:r>
              <a:rPr dirty="0" sz="2000" i="0" lang="en-US">
                <a:effectLst/>
                <a:latin typeface="Times New Roman" panose="02020603050405020304" pitchFamily="18" charset="0"/>
                <a:cs typeface="Times New Roman" panose="02020603050405020304" pitchFamily="18" charset="0"/>
              </a:rPr>
              <a:t>Wikipedia</a:t>
            </a:r>
            <a:r>
              <a:rPr b="0" dirty="0" sz="2000" i="0" lang="en-US">
                <a:effectLst/>
                <a:latin typeface="Times New Roman" panose="02020603050405020304" pitchFamily="18" charset="0"/>
                <a:cs typeface="Times New Roman" panose="02020603050405020304" pitchFamily="18" charset="0"/>
              </a:rPr>
              <a:t> is a </a:t>
            </a:r>
            <a:r>
              <a:rPr dirty="0" sz="2000" i="0" lang="en-US">
                <a:effectLst/>
                <a:latin typeface="Times New Roman" panose="02020603050405020304" pitchFamily="18" charset="0"/>
                <a:cs typeface="Times New Roman" panose="02020603050405020304" pitchFamily="18" charset="0"/>
              </a:rPr>
              <a:t>Python library </a:t>
            </a:r>
            <a:r>
              <a:rPr b="0" dirty="0" sz="2000" i="0" lang="en-US">
                <a:effectLst/>
                <a:latin typeface="Times New Roman" panose="02020603050405020304" pitchFamily="18" charset="0"/>
                <a:cs typeface="Times New Roman" panose="02020603050405020304" pitchFamily="18" charset="0"/>
              </a:rPr>
              <a:t>that makes it easy to access and parse data from </a:t>
            </a:r>
            <a:r>
              <a:rPr dirty="0" sz="2000" i="0" lang="en-US">
                <a:effectLst/>
                <a:latin typeface="Times New Roman" panose="02020603050405020304" pitchFamily="18" charset="0"/>
                <a:cs typeface="Times New Roman" panose="02020603050405020304" pitchFamily="18" charset="0"/>
              </a:rPr>
              <a:t>Wikipedia.</a:t>
            </a:r>
          </a:p>
          <a:p>
            <a:pPr indent="-285750" marL="285750">
              <a:buFont typeface="Wingdings" panose="05000000000000000000" pitchFamily="2" charset="2"/>
              <a:buChar char="v"/>
            </a:pPr>
            <a:r>
              <a:rPr dirty="0" sz="2000" lang="en-US">
                <a:latin typeface="Times New Roman" panose="02020603050405020304" pitchFamily="18" charset="0"/>
                <a:cs typeface="Times New Roman" panose="02020603050405020304" pitchFamily="18" charset="0"/>
              </a:rPr>
              <a:t>It helps the user to get results for a particular query or search.</a:t>
            </a:r>
            <a:endParaRPr dirty="0" sz="2000" lang="en-IN">
              <a:latin typeface="Times New Roman" panose="02020603050405020304" pitchFamily="18" charset="0"/>
              <a:cs typeface="Times New Roman" panose="02020603050405020304" pitchFamily="18" charset="0"/>
            </a:endParaRPr>
          </a:p>
          <a:p>
            <a:pPr indent="-285750" marL="285750">
              <a:buFont typeface="Wingdings" panose="05000000000000000000" pitchFamily="2" charset="2"/>
              <a:buChar char="v"/>
            </a:pPr>
            <a:endParaRPr dirty="0" sz="2000" lang="en-IN">
              <a:latin typeface="Times New Roman" panose="02020603050405020304" pitchFamily="18" charset="0"/>
              <a:cs typeface="Times New Roman" panose="02020603050405020304" pitchFamily="18" charset="0"/>
            </a:endParaRPr>
          </a:p>
          <a:p>
            <a:pPr indent="-285750" marL="285750">
              <a:buFont typeface="Arial" panose="020B0604020202020204" pitchFamily="34" charset="0"/>
              <a:buChar char="•"/>
            </a:pPr>
            <a:endParaRPr dirty="0" sz="2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12" name="TextBox 1"/>
          <p:cNvSpPr txBox="1"/>
          <p:nvPr/>
        </p:nvSpPr>
        <p:spPr>
          <a:xfrm>
            <a:off x="328474" y="541538"/>
            <a:ext cx="10369118" cy="5909310"/>
          </a:xfrm>
          <a:prstGeom prst="rect"/>
          <a:noFill/>
        </p:spPr>
        <p:txBody>
          <a:bodyPr rtlCol="0" wrap="square">
            <a:spAutoFit/>
          </a:bodyPr>
          <a:p>
            <a:pPr indent="-285750" marL="285750">
              <a:buFont typeface="Wingdings" panose="05000000000000000000" pitchFamily="2" charset="2"/>
              <a:buChar char="q"/>
            </a:pPr>
            <a:r>
              <a:rPr dirty="0" sz="2000" lang="en-IN"/>
              <a:t>Web Browser</a:t>
            </a:r>
          </a:p>
          <a:p>
            <a:pPr indent="-285750" marL="285750">
              <a:buFont typeface="Wingdings" panose="05000000000000000000" pitchFamily="2" charset="2"/>
              <a:buChar char="v"/>
            </a:pPr>
            <a:r>
              <a:rPr b="0" dirty="0" sz="2000" i="0" lang="en-US">
                <a:effectLst/>
                <a:latin typeface="arial" panose="020B0604020202020204" pitchFamily="34" charset="0"/>
              </a:rPr>
              <a:t>The </a:t>
            </a:r>
            <a:r>
              <a:rPr dirty="0" sz="2000" i="0" lang="en-US">
                <a:effectLst/>
                <a:latin typeface="arial" panose="020B0604020202020204" pitchFamily="34" charset="0"/>
              </a:rPr>
              <a:t>web browser</a:t>
            </a:r>
            <a:r>
              <a:rPr b="1" dirty="0" sz="2000" i="0" lang="en-US">
                <a:effectLst/>
                <a:latin typeface="arial" panose="020B0604020202020204" pitchFamily="34" charset="0"/>
              </a:rPr>
              <a:t> module</a:t>
            </a:r>
            <a:r>
              <a:rPr b="0" dirty="0" sz="2000" i="0" lang="en-US">
                <a:effectLst/>
                <a:latin typeface="arial" panose="020B0604020202020204" pitchFamily="34" charset="0"/>
              </a:rPr>
              <a:t> provides </a:t>
            </a:r>
            <a:r>
              <a:rPr b="1" dirty="0" sz="2000" i="0" lang="en-US">
                <a:effectLst/>
                <a:latin typeface="arial" panose="020B0604020202020204" pitchFamily="34" charset="0"/>
              </a:rPr>
              <a:t>a</a:t>
            </a:r>
            <a:r>
              <a:rPr b="0" dirty="0" sz="2000" i="0" lang="en-US">
                <a:effectLst/>
                <a:latin typeface="arial" panose="020B0604020202020204" pitchFamily="34" charset="0"/>
              </a:rPr>
              <a:t> high-level interface to allow displaying </a:t>
            </a:r>
            <a:r>
              <a:rPr dirty="0" sz="2000" i="0" lang="en-US">
                <a:effectLst/>
                <a:latin typeface="arial" panose="020B0604020202020204" pitchFamily="34" charset="0"/>
              </a:rPr>
              <a:t>Web</a:t>
            </a:r>
            <a:r>
              <a:rPr b="0" dirty="0" sz="2000" i="0" lang="en-US">
                <a:effectLst/>
                <a:latin typeface="arial" panose="020B0604020202020204" pitchFamily="34" charset="0"/>
              </a:rPr>
              <a:t>-based documents to users</a:t>
            </a:r>
          </a:p>
          <a:p>
            <a:pPr indent="-285750" marL="285750">
              <a:buFont typeface="Wingdings" panose="05000000000000000000" pitchFamily="2" charset="2"/>
              <a:buChar char="v"/>
            </a:pPr>
            <a:r>
              <a:rPr b="0" dirty="0" sz="2000" i="0" lang="en-US">
                <a:effectLst/>
                <a:latin typeface="arial" panose="020B0604020202020204" pitchFamily="34" charset="0"/>
              </a:rPr>
              <a:t>Under most circumstances, simply calling the open() function from this </a:t>
            </a:r>
            <a:r>
              <a:rPr dirty="0" sz="2000" i="0" lang="en-US">
                <a:effectLst/>
                <a:latin typeface="arial" panose="020B0604020202020204" pitchFamily="34" charset="0"/>
              </a:rPr>
              <a:t>module</a:t>
            </a:r>
            <a:r>
              <a:rPr b="0" dirty="0" sz="2000" i="0" lang="en-US">
                <a:effectLst/>
                <a:latin typeface="arial" panose="020B0604020202020204" pitchFamily="34" charset="0"/>
              </a:rPr>
              <a:t> will do the right thing.</a:t>
            </a:r>
          </a:p>
          <a:p>
            <a:endParaRPr dirty="0" sz="2000" lang="en-US">
              <a:latin typeface="arial" panose="020B0604020202020204" pitchFamily="34" charset="0"/>
            </a:endParaRPr>
          </a:p>
          <a:p>
            <a:pPr indent="-285750" marL="285750">
              <a:buFont typeface="Wingdings" panose="05000000000000000000" pitchFamily="2" charset="2"/>
              <a:buChar char="q"/>
            </a:pPr>
            <a:r>
              <a:rPr dirty="0" sz="2000" lang="en-US">
                <a:latin typeface="arial" panose="020B0604020202020204" pitchFamily="34" charset="0"/>
              </a:rPr>
              <a:t>OS</a:t>
            </a:r>
          </a:p>
          <a:p>
            <a:pPr indent="-285750" marL="285750">
              <a:buFont typeface="Wingdings" panose="05000000000000000000" pitchFamily="2" charset="2"/>
              <a:buChar char="v"/>
            </a:pPr>
            <a:r>
              <a:rPr b="0" dirty="0" sz="2000" i="0" lang="en-US">
                <a:effectLst/>
                <a:latin typeface="arial" panose="020B0604020202020204" pitchFamily="34" charset="0"/>
              </a:rPr>
              <a:t>The</a:t>
            </a:r>
            <a:r>
              <a:rPr b="1" dirty="0" sz="2000" i="0" lang="en-US">
                <a:effectLst/>
                <a:latin typeface="arial" panose="020B0604020202020204" pitchFamily="34" charset="0"/>
              </a:rPr>
              <a:t> </a:t>
            </a:r>
            <a:r>
              <a:rPr dirty="0" sz="2000" i="0" lang="en-US">
                <a:effectLst/>
                <a:latin typeface="arial" panose="020B0604020202020204" pitchFamily="34" charset="0"/>
              </a:rPr>
              <a:t>OS module in Python </a:t>
            </a:r>
            <a:r>
              <a:rPr b="0" dirty="0" sz="2000" i="0" lang="en-US">
                <a:effectLst/>
                <a:latin typeface="arial" panose="020B0604020202020204" pitchFamily="34" charset="0"/>
              </a:rPr>
              <a:t>provides functions for interacting with the operating system.</a:t>
            </a:r>
          </a:p>
          <a:p>
            <a:pPr indent="-285750" marL="285750">
              <a:buFont typeface="Wingdings" panose="05000000000000000000" pitchFamily="2" charset="2"/>
              <a:buChar char="v"/>
            </a:pPr>
            <a:r>
              <a:rPr b="0" dirty="0" sz="2000" i="0" lang="en-US">
                <a:effectLst/>
                <a:latin typeface="arial" panose="020B0604020202020204" pitchFamily="34" charset="0"/>
              </a:rPr>
              <a:t>This</a:t>
            </a:r>
            <a:r>
              <a:rPr b="1" dirty="0" sz="2000" i="0" lang="en-US">
                <a:effectLst/>
                <a:latin typeface="arial" panose="020B0604020202020204" pitchFamily="34" charset="0"/>
              </a:rPr>
              <a:t> </a:t>
            </a:r>
            <a:r>
              <a:rPr dirty="0" sz="2000" i="0" lang="en-US">
                <a:effectLst/>
                <a:latin typeface="arial" panose="020B0604020202020204" pitchFamily="34" charset="0"/>
              </a:rPr>
              <a:t>module</a:t>
            </a:r>
            <a:r>
              <a:rPr b="1" dirty="0" sz="2000" i="0" lang="en-US">
                <a:effectLst/>
                <a:latin typeface="arial" panose="020B0604020202020204" pitchFamily="34" charset="0"/>
              </a:rPr>
              <a:t> </a:t>
            </a:r>
            <a:r>
              <a:rPr b="0" dirty="0" sz="2000" i="0" lang="en-US">
                <a:effectLst/>
                <a:latin typeface="arial" panose="020B0604020202020204" pitchFamily="34" charset="0"/>
              </a:rPr>
              <a:t>provides a portable way of using operating system-dependent functionality.</a:t>
            </a:r>
          </a:p>
          <a:p>
            <a:endParaRPr dirty="0" sz="2000" lang="en-US">
              <a:latin typeface="arial" panose="020B0604020202020204" pitchFamily="34" charset="0"/>
            </a:endParaRPr>
          </a:p>
          <a:p>
            <a:pPr indent="-285750" marL="285750">
              <a:buFont typeface="Wingdings" panose="05000000000000000000" pitchFamily="2" charset="2"/>
              <a:buChar char="q"/>
            </a:pPr>
            <a:r>
              <a:rPr dirty="0" sz="2000" lang="en-US">
                <a:latin typeface="arial" panose="020B0604020202020204" pitchFamily="34" charset="0"/>
              </a:rPr>
              <a:t>Random</a:t>
            </a:r>
          </a:p>
          <a:p>
            <a:pPr indent="-285750" marL="285750">
              <a:buFont typeface="Wingdings" panose="05000000000000000000" pitchFamily="2" charset="2"/>
              <a:buChar char="v"/>
            </a:pPr>
            <a:r>
              <a:rPr dirty="0" sz="2000" lang="en-US">
                <a:latin typeface="arial" panose="020B0604020202020204" pitchFamily="34" charset="0"/>
              </a:rPr>
              <a:t>We </a:t>
            </a:r>
            <a:r>
              <a:rPr b="0" dirty="0" sz="2000" i="0" lang="en-US">
                <a:effectLst/>
                <a:latin typeface="arial" panose="020B0604020202020204" pitchFamily="34" charset="0"/>
              </a:rPr>
              <a:t>can generate </a:t>
            </a:r>
            <a:r>
              <a:rPr dirty="0" sz="2000" i="0" lang="en-US">
                <a:effectLst/>
                <a:latin typeface="arial" panose="020B0604020202020204" pitchFamily="34" charset="0"/>
              </a:rPr>
              <a:t>random</a:t>
            </a:r>
            <a:r>
              <a:rPr b="0" dirty="0" sz="2000" i="0" lang="en-US">
                <a:effectLst/>
                <a:latin typeface="arial" panose="020B0604020202020204" pitchFamily="34" charset="0"/>
              </a:rPr>
              <a:t> numbers in </a:t>
            </a:r>
            <a:r>
              <a:rPr dirty="0" sz="2000" i="0" lang="en-US">
                <a:effectLst/>
                <a:latin typeface="arial" panose="020B0604020202020204" pitchFamily="34" charset="0"/>
              </a:rPr>
              <a:t>Python</a:t>
            </a:r>
            <a:r>
              <a:rPr b="0" dirty="0" sz="2000" i="0" lang="en-US">
                <a:effectLst/>
                <a:latin typeface="arial" panose="020B0604020202020204" pitchFamily="34" charset="0"/>
              </a:rPr>
              <a:t> by using </a:t>
            </a:r>
            <a:r>
              <a:rPr dirty="0" sz="2000" i="0" lang="en-US">
                <a:effectLst/>
                <a:latin typeface="arial" panose="020B0604020202020204" pitchFamily="34" charset="0"/>
              </a:rPr>
              <a:t>random module</a:t>
            </a:r>
            <a:r>
              <a:rPr b="0" dirty="0" sz="2000" i="0" lang="en-US">
                <a:effectLst/>
                <a:latin typeface="arial" panose="020B0604020202020204" pitchFamily="34" charset="0"/>
              </a:rPr>
              <a:t>.</a:t>
            </a:r>
          </a:p>
          <a:p>
            <a:pPr indent="-285750" marL="285750">
              <a:buFont typeface="Wingdings" panose="05000000000000000000" pitchFamily="2" charset="2"/>
              <a:buChar char="v"/>
            </a:pPr>
            <a:r>
              <a:rPr b="0" dirty="0" sz="2000" i="0" lang="en-US">
                <a:effectLst/>
                <a:latin typeface="arial" panose="020B0604020202020204" pitchFamily="34" charset="0"/>
              </a:rPr>
              <a:t>These are pseudo-</a:t>
            </a:r>
            <a:r>
              <a:rPr dirty="0" sz="2000" i="0" lang="en-US">
                <a:effectLst/>
                <a:latin typeface="arial" panose="020B0604020202020204" pitchFamily="34" charset="0"/>
              </a:rPr>
              <a:t>random</a:t>
            </a:r>
            <a:r>
              <a:rPr b="0" dirty="0" sz="2000" i="0" lang="en-US">
                <a:effectLst/>
                <a:latin typeface="arial" panose="020B0604020202020204" pitchFamily="34" charset="0"/>
              </a:rPr>
              <a:t> number as the sequence of number generated depends on the seed.</a:t>
            </a:r>
          </a:p>
          <a:p>
            <a:pPr indent="-285750" marL="285750">
              <a:buFont typeface="Wingdings" panose="05000000000000000000" pitchFamily="2" charset="2"/>
              <a:buChar char="v"/>
            </a:pPr>
            <a:endParaRPr dirty="0" sz="2000" lang="en-US">
              <a:latin typeface="arial" panose="020B0604020202020204" pitchFamily="34" charset="0"/>
            </a:endParaRPr>
          </a:p>
          <a:p>
            <a:pPr indent="-285750" marL="285750">
              <a:buFont typeface="Wingdings" panose="05000000000000000000" pitchFamily="2" charset="2"/>
              <a:buChar char="q"/>
            </a:pPr>
            <a:r>
              <a:rPr dirty="0" sz="2000" lang="en-US" err="1">
                <a:latin typeface="arial" panose="020B0604020202020204" pitchFamily="34" charset="0"/>
              </a:rPr>
              <a:t>PyAutoGui</a:t>
            </a:r>
            <a:endParaRPr dirty="0" sz="2000" lang="en-US">
              <a:latin typeface="arial" panose="020B0604020202020204" pitchFamily="34" charset="0"/>
            </a:endParaRPr>
          </a:p>
          <a:p>
            <a:pPr indent="-285750" marL="285750">
              <a:buFont typeface="Wingdings" panose="05000000000000000000" pitchFamily="2" charset="2"/>
              <a:buChar char="v"/>
            </a:pPr>
            <a:r>
              <a:rPr dirty="0" sz="2000" i="0" lang="en-US" err="1">
                <a:effectLst/>
                <a:latin typeface="arial" panose="020B0604020202020204" pitchFamily="34" charset="0"/>
              </a:rPr>
              <a:t>Pyautogui</a:t>
            </a:r>
            <a:r>
              <a:rPr b="0" dirty="0" sz="2000" i="0" lang="en-US">
                <a:effectLst/>
                <a:latin typeface="arial" panose="020B0604020202020204" pitchFamily="34" charset="0"/>
              </a:rPr>
              <a:t> is a </a:t>
            </a:r>
            <a:r>
              <a:rPr dirty="0" sz="2000" i="0" lang="en-US">
                <a:effectLst/>
                <a:latin typeface="arial" panose="020B0604020202020204" pitchFamily="34" charset="0"/>
              </a:rPr>
              <a:t>library</a:t>
            </a:r>
            <a:r>
              <a:rPr b="0" dirty="0" sz="2000" i="0" lang="en-US">
                <a:effectLst/>
                <a:latin typeface="arial" panose="020B0604020202020204" pitchFamily="34" charset="0"/>
              </a:rPr>
              <a:t> that allows you to control the mouse and keyboard to do various things.</a:t>
            </a:r>
          </a:p>
          <a:p>
            <a:pPr indent="-285750" marL="285750">
              <a:buFont typeface="Wingdings" panose="05000000000000000000" pitchFamily="2" charset="2"/>
              <a:buChar char="v"/>
            </a:pPr>
            <a:r>
              <a:rPr dirty="0" sz="2000" lang="en-IN"/>
              <a:t>In this project we use this library for taking screenshots of the screen.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13" name="TextBox 1"/>
          <p:cNvSpPr txBox="1"/>
          <p:nvPr/>
        </p:nvSpPr>
        <p:spPr>
          <a:xfrm>
            <a:off x="3826277" y="150920"/>
            <a:ext cx="4287914" cy="707886"/>
          </a:xfrm>
          <a:prstGeom prst="rect"/>
          <a:noFill/>
        </p:spPr>
        <p:txBody>
          <a:bodyPr rtlCol="0" wrap="square">
            <a:spAutoFit/>
          </a:bodyPr>
          <a:p>
            <a:r>
              <a:rPr b="1" dirty="0" sz="4000" lang="en-IN">
                <a:latin typeface="Times New Roman" panose="02020603050405020304" pitchFamily="18" charset="0"/>
                <a:cs typeface="Times New Roman" panose="02020603050405020304" pitchFamily="18" charset="0"/>
              </a:rPr>
              <a:t>Implementation</a:t>
            </a:r>
          </a:p>
        </p:txBody>
      </p:sp>
      <p:pic>
        <p:nvPicPr>
          <p:cNvPr id="2097156" name="Picture 3"/>
          <p:cNvPicPr>
            <a:picLocks noChangeAspect="1"/>
          </p:cNvPicPr>
          <p:nvPr/>
        </p:nvPicPr>
        <p:blipFill>
          <a:blip xmlns:r="http://schemas.openxmlformats.org/officeDocument/2006/relationships" r:embed="rId1"/>
          <a:stretch>
            <a:fillRect/>
          </a:stretch>
        </p:blipFill>
        <p:spPr>
          <a:xfrm>
            <a:off x="1411549" y="1795511"/>
            <a:ext cx="8419976" cy="4736236"/>
          </a:xfrm>
          <a:prstGeom prst="rect"/>
        </p:spPr>
      </p:pic>
      <p:sp>
        <p:nvSpPr>
          <p:cNvPr id="1048614" name="TextBox 4"/>
          <p:cNvSpPr txBox="1"/>
          <p:nvPr/>
        </p:nvSpPr>
        <p:spPr>
          <a:xfrm>
            <a:off x="79898" y="1189606"/>
            <a:ext cx="12339962" cy="400110"/>
          </a:xfrm>
          <a:prstGeom prst="rect"/>
          <a:noFill/>
        </p:spPr>
        <p:txBody>
          <a:bodyPr rtlCol="0" wrap="square">
            <a:spAutoFit/>
          </a:bodyPr>
          <a:p>
            <a:r>
              <a:rPr b="1" dirty="0" sz="2000" lang="en-IN">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Droplet">
  <a:themeElements>
    <a:clrScheme name="Droplet">
      <a:dk1>
        <a:sysClr lastClr="000000" val="windowText"/>
      </a:dk1>
      <a:lt1>
        <a:sysClr lastClr="FFFFFF" val="window"/>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r="5400000" dist="25400" rotWithShape="0">
              <a:srgbClr val="000000">
                <a:alpha val="28000"/>
              </a:srgbClr>
            </a:outerShdw>
          </a:effectLst>
        </a:effectStyle>
        <a:effectStyle>
          <a:effectLst>
            <a:outerShdw algn="ctr" blurRad="63500" dir="5400000" dist="25400" rotWithShape="0">
              <a:srgbClr val="000000">
                <a:alpha val="69000"/>
              </a:srgbClr>
            </a:outerShdw>
          </a:effectLst>
          <a:scene3d>
            <a:camera prst="orthographicFront">
              <a:rot lat="0" lon="0" rev="0"/>
            </a:camera>
            <a:lightRig dir="t" rig="balanced">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theme>
</file>

<file path=ppt/theme/theme2.xml><?xml version="1.0" encoding="utf-8"?>
<a:theme xmlns:a="http://schemas.openxmlformats.org/drawingml/2006/main" name="Celestial">
  <a:themeElements>
    <a:clrScheme name="Celestial">
      <a:dk1>
        <a:sysClr lastClr="000000" val="windowText"/>
      </a:dk1>
      <a:lt1>
        <a:sysClr lastClr="FFFFFF" val="window"/>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r="5400000" dist="38100" rotWithShape="0">
              <a:srgbClr val="000000">
                <a:alpha val="35000"/>
              </a:srgbClr>
            </a:outerShdw>
          </a:effectLst>
        </a:effectStyle>
        <a:effectStyle>
          <a:effectLst>
            <a:outerShdw blurRad="63500" dir="5400000" dist="38100" rotWithShape="0">
              <a:srgbClr val="000000">
                <a:alpha val="65000"/>
              </a:srgbClr>
            </a:outerShdw>
          </a:effectLst>
          <a:scene3d>
            <a:camera prst="orthographicFront">
              <a:rot lat="0" lon="0" rev="0"/>
            </a:camera>
            <a:lightRig dir="tl" rig="threePt">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fillRect/>
          </a:stretch>
        </a:blipFill>
      </a:bgFillStyleLst>
    </a:fmtScheme>
  </a:themeElements>
</a:theme>
</file>

<file path=ppt/theme/theme3.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kishan rai</dc:creator>
  <cp:lastModifiedBy>kishan rai</cp:lastModifiedBy>
  <dcterms:created xsi:type="dcterms:W3CDTF">2021-04-30T22:15:45Z</dcterms:created>
  <dcterms:modified xsi:type="dcterms:W3CDTF">2024-11-21T15:01:27Z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ca194071762149c8b2eae90892e9f0bc</vt:lpwstr>
  </property>
</Properties>
</file>